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15"/>
  </p:notesMasterIdLst>
  <p:sldIdLst>
    <p:sldId id="256" r:id="rId5"/>
    <p:sldId id="265" r:id="rId6"/>
    <p:sldId id="258" r:id="rId7"/>
    <p:sldId id="260" r:id="rId8"/>
    <p:sldId id="259" r:id="rId9"/>
    <p:sldId id="261" r:id="rId10"/>
    <p:sldId id="267" r:id="rId11"/>
    <p:sldId id="262"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9656F-6797-4471-A6CA-E0904C06943C}" v="74" dt="2020-04-02T16:55:52.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563" autoAdjust="0"/>
  </p:normalViewPr>
  <p:slideViewPr>
    <p:cSldViewPr snapToGrid="0">
      <p:cViewPr varScale="1">
        <p:scale>
          <a:sx n="55" d="100"/>
          <a:sy n="55" d="100"/>
        </p:scale>
        <p:origin x="1096" y="4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diagrams/_rels/data5.xml.rels><?xml version="1.0" encoding="UTF-8" standalone="yes"?>
<Relationships xmlns="http://schemas.openxmlformats.org/package/2006/relationships"><Relationship Id="rId2" Type="http://schemas.openxmlformats.org/officeDocument/2006/relationships/hyperlink" Target="../Downloads/IB%20minor-Korea%20track%204-2-20.pub" TargetMode="External"/><Relationship Id="rId1" Type="http://schemas.openxmlformats.org/officeDocument/2006/relationships/hyperlink" Target="../Downloads/IB%20minor-China%20track%204-2-20.pub"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mailto:jcleveng@vt.edu" TargetMode="External"/><Relationship Id="rId1" Type="http://schemas.openxmlformats.org/officeDocument/2006/relationships/hyperlink" Target="https://www.registrar.vt.edu/graduation-multi-brief/checksheets.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2" Type="http://schemas.openxmlformats.org/officeDocument/2006/relationships/hyperlink" Target="../Downloads/IB%20minor-Korea%20track%204-2-20.pub" TargetMode="External"/><Relationship Id="rId1" Type="http://schemas.openxmlformats.org/officeDocument/2006/relationships/hyperlink" Target="../Downloads/IB%20minor-China%20track%204-2-20.pub"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mailto:jcleveng@vt.edu" TargetMode="External"/><Relationship Id="rId1" Type="http://schemas.openxmlformats.org/officeDocument/2006/relationships/hyperlink" Target="https://www.registrar.vt.edu/graduation-multi-brief/checksheets.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1F030-C928-469E-8388-2AB8060BE57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B45EF17-06E4-46CA-AEC2-F87526CD321C}">
      <dgm:prSet/>
      <dgm:spPr/>
      <dgm:t>
        <a:bodyPr/>
        <a:lstStyle/>
        <a:p>
          <a:pPr>
            <a:defRPr cap="all"/>
          </a:pPr>
          <a:r>
            <a:rPr lang="en-US"/>
            <a:t>Learn to do business in an international setting</a:t>
          </a:r>
        </a:p>
      </dgm:t>
    </dgm:pt>
    <dgm:pt modelId="{AE3753A1-FBB9-4D9A-9EB6-D0B641068E49}" type="parTrans" cxnId="{9D1BCCBA-CB16-4D9A-97FA-1084B9014B82}">
      <dgm:prSet/>
      <dgm:spPr/>
      <dgm:t>
        <a:bodyPr/>
        <a:lstStyle/>
        <a:p>
          <a:endParaRPr lang="en-US"/>
        </a:p>
      </dgm:t>
    </dgm:pt>
    <dgm:pt modelId="{22F4118A-04A9-4128-96E7-904125D8AB59}" type="sibTrans" cxnId="{9D1BCCBA-CB16-4D9A-97FA-1084B9014B82}">
      <dgm:prSet/>
      <dgm:spPr/>
      <dgm:t>
        <a:bodyPr/>
        <a:lstStyle/>
        <a:p>
          <a:endParaRPr lang="en-US"/>
        </a:p>
      </dgm:t>
    </dgm:pt>
    <dgm:pt modelId="{62E3FBDE-2BD1-4411-91D9-CCD717F62CC7}">
      <dgm:prSet/>
      <dgm:spPr/>
      <dgm:t>
        <a:bodyPr/>
        <a:lstStyle/>
        <a:p>
          <a:pPr>
            <a:defRPr cap="all"/>
          </a:pPr>
          <a:r>
            <a:rPr lang="en-US"/>
            <a:t>Travel abroad is essential</a:t>
          </a:r>
        </a:p>
      </dgm:t>
    </dgm:pt>
    <dgm:pt modelId="{A8B8C983-441B-43E2-8EC9-E46CA6D579B8}" type="parTrans" cxnId="{FA7639F6-141F-46C3-A09E-B914957236C5}">
      <dgm:prSet/>
      <dgm:spPr/>
      <dgm:t>
        <a:bodyPr/>
        <a:lstStyle/>
        <a:p>
          <a:endParaRPr lang="en-US"/>
        </a:p>
      </dgm:t>
    </dgm:pt>
    <dgm:pt modelId="{221D58D6-101F-4411-B5C7-7589FB1C3258}" type="sibTrans" cxnId="{FA7639F6-141F-46C3-A09E-B914957236C5}">
      <dgm:prSet/>
      <dgm:spPr/>
      <dgm:t>
        <a:bodyPr/>
        <a:lstStyle/>
        <a:p>
          <a:endParaRPr lang="en-US"/>
        </a:p>
      </dgm:t>
    </dgm:pt>
    <dgm:pt modelId="{CC7CAF1D-0501-4751-AC01-95D94BD6E5CC}" type="pres">
      <dgm:prSet presAssocID="{6501F030-C928-469E-8388-2AB8060BE57B}" presName="root" presStyleCnt="0">
        <dgm:presLayoutVars>
          <dgm:dir/>
          <dgm:resizeHandles val="exact"/>
        </dgm:presLayoutVars>
      </dgm:prSet>
      <dgm:spPr/>
    </dgm:pt>
    <dgm:pt modelId="{0FD1F121-872E-4003-98B5-8186D08848F1}" type="pres">
      <dgm:prSet presAssocID="{4B45EF17-06E4-46CA-AEC2-F87526CD321C}" presName="compNode" presStyleCnt="0"/>
      <dgm:spPr/>
    </dgm:pt>
    <dgm:pt modelId="{FF26377C-BDE8-4076-BEFA-DE2F9EF3032D}" type="pres">
      <dgm:prSet presAssocID="{4B45EF17-06E4-46CA-AEC2-F87526CD321C}" presName="iconBgRect" presStyleLbl="bgShp" presStyleIdx="0" presStyleCnt="2"/>
      <dgm:spPr/>
    </dgm:pt>
    <dgm:pt modelId="{8002BF7C-3CCB-40D2-A905-CABC0150FD67}" type="pres">
      <dgm:prSet presAssocID="{4B45EF17-06E4-46CA-AEC2-F87526CD32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25A944B6-4D8E-4945-97DA-8E3BD2538674}" type="pres">
      <dgm:prSet presAssocID="{4B45EF17-06E4-46CA-AEC2-F87526CD321C}" presName="spaceRect" presStyleCnt="0"/>
      <dgm:spPr/>
    </dgm:pt>
    <dgm:pt modelId="{8595D047-B8FB-4FB2-AF22-FD6C41827066}" type="pres">
      <dgm:prSet presAssocID="{4B45EF17-06E4-46CA-AEC2-F87526CD321C}" presName="textRect" presStyleLbl="revTx" presStyleIdx="0" presStyleCnt="2">
        <dgm:presLayoutVars>
          <dgm:chMax val="1"/>
          <dgm:chPref val="1"/>
        </dgm:presLayoutVars>
      </dgm:prSet>
      <dgm:spPr/>
    </dgm:pt>
    <dgm:pt modelId="{D6F6F2EE-DBED-4CD3-BF67-296B1EF90F56}" type="pres">
      <dgm:prSet presAssocID="{22F4118A-04A9-4128-96E7-904125D8AB59}" presName="sibTrans" presStyleCnt="0"/>
      <dgm:spPr/>
    </dgm:pt>
    <dgm:pt modelId="{8AC1C30E-E16E-4C55-ACDD-A69608C689C3}" type="pres">
      <dgm:prSet presAssocID="{62E3FBDE-2BD1-4411-91D9-CCD717F62CC7}" presName="compNode" presStyleCnt="0"/>
      <dgm:spPr/>
    </dgm:pt>
    <dgm:pt modelId="{F39EC03D-8F40-4654-923F-DD89D565DD5F}" type="pres">
      <dgm:prSet presAssocID="{62E3FBDE-2BD1-4411-91D9-CCD717F62CC7}" presName="iconBgRect" presStyleLbl="bgShp" presStyleIdx="1" presStyleCnt="2"/>
      <dgm:spPr/>
    </dgm:pt>
    <dgm:pt modelId="{069B9D49-2469-4CAD-BEF1-1B302A989E1B}" type="pres">
      <dgm:prSet presAssocID="{62E3FBDE-2BD1-4411-91D9-CCD717F62C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CB8BDCA9-92A0-4C6C-89AB-F1C149FE7F1D}" type="pres">
      <dgm:prSet presAssocID="{62E3FBDE-2BD1-4411-91D9-CCD717F62CC7}" presName="spaceRect" presStyleCnt="0"/>
      <dgm:spPr/>
    </dgm:pt>
    <dgm:pt modelId="{D85BFFA8-C42B-498B-8E89-269586C25BC6}" type="pres">
      <dgm:prSet presAssocID="{62E3FBDE-2BD1-4411-91D9-CCD717F62CC7}" presName="textRect" presStyleLbl="revTx" presStyleIdx="1" presStyleCnt="2">
        <dgm:presLayoutVars>
          <dgm:chMax val="1"/>
          <dgm:chPref val="1"/>
        </dgm:presLayoutVars>
      </dgm:prSet>
      <dgm:spPr/>
    </dgm:pt>
  </dgm:ptLst>
  <dgm:cxnLst>
    <dgm:cxn modelId="{E1480404-75ED-4A18-BF08-71A0D561D8FC}" type="presOf" srcId="{6501F030-C928-469E-8388-2AB8060BE57B}" destId="{CC7CAF1D-0501-4751-AC01-95D94BD6E5CC}" srcOrd="0" destOrd="0" presId="urn:microsoft.com/office/officeart/2018/5/layout/IconCircleLabelList"/>
    <dgm:cxn modelId="{AC99F57E-F54B-4A01-9368-3391B4829C3B}" type="presOf" srcId="{62E3FBDE-2BD1-4411-91D9-CCD717F62CC7}" destId="{D85BFFA8-C42B-498B-8E89-269586C25BC6}" srcOrd="0" destOrd="0" presId="urn:microsoft.com/office/officeart/2018/5/layout/IconCircleLabelList"/>
    <dgm:cxn modelId="{9D1BCCBA-CB16-4D9A-97FA-1084B9014B82}" srcId="{6501F030-C928-469E-8388-2AB8060BE57B}" destId="{4B45EF17-06E4-46CA-AEC2-F87526CD321C}" srcOrd="0" destOrd="0" parTransId="{AE3753A1-FBB9-4D9A-9EB6-D0B641068E49}" sibTransId="{22F4118A-04A9-4128-96E7-904125D8AB59}"/>
    <dgm:cxn modelId="{B13908CA-226E-4AAB-9793-69FAB4A25DFB}" type="presOf" srcId="{4B45EF17-06E4-46CA-AEC2-F87526CD321C}" destId="{8595D047-B8FB-4FB2-AF22-FD6C41827066}" srcOrd="0" destOrd="0" presId="urn:microsoft.com/office/officeart/2018/5/layout/IconCircleLabelList"/>
    <dgm:cxn modelId="{FA7639F6-141F-46C3-A09E-B914957236C5}" srcId="{6501F030-C928-469E-8388-2AB8060BE57B}" destId="{62E3FBDE-2BD1-4411-91D9-CCD717F62CC7}" srcOrd="1" destOrd="0" parTransId="{A8B8C983-441B-43E2-8EC9-E46CA6D579B8}" sibTransId="{221D58D6-101F-4411-B5C7-7589FB1C3258}"/>
    <dgm:cxn modelId="{B09FF515-9B82-4312-B19F-DBA28E6AC1E5}" type="presParOf" srcId="{CC7CAF1D-0501-4751-AC01-95D94BD6E5CC}" destId="{0FD1F121-872E-4003-98B5-8186D08848F1}" srcOrd="0" destOrd="0" presId="urn:microsoft.com/office/officeart/2018/5/layout/IconCircleLabelList"/>
    <dgm:cxn modelId="{86042394-E7DC-4CD6-BC54-FD8A28038818}" type="presParOf" srcId="{0FD1F121-872E-4003-98B5-8186D08848F1}" destId="{FF26377C-BDE8-4076-BEFA-DE2F9EF3032D}" srcOrd="0" destOrd="0" presId="urn:microsoft.com/office/officeart/2018/5/layout/IconCircleLabelList"/>
    <dgm:cxn modelId="{A761AAE3-02FC-418F-B6A0-24E7DF26EFB0}" type="presParOf" srcId="{0FD1F121-872E-4003-98B5-8186D08848F1}" destId="{8002BF7C-3CCB-40D2-A905-CABC0150FD67}" srcOrd="1" destOrd="0" presId="urn:microsoft.com/office/officeart/2018/5/layout/IconCircleLabelList"/>
    <dgm:cxn modelId="{24C6FA38-F795-4A45-9C7B-71A7CCDAC964}" type="presParOf" srcId="{0FD1F121-872E-4003-98B5-8186D08848F1}" destId="{25A944B6-4D8E-4945-97DA-8E3BD2538674}" srcOrd="2" destOrd="0" presId="urn:microsoft.com/office/officeart/2018/5/layout/IconCircleLabelList"/>
    <dgm:cxn modelId="{124FA37E-2375-4C5A-AE04-4945ED52F5FA}" type="presParOf" srcId="{0FD1F121-872E-4003-98B5-8186D08848F1}" destId="{8595D047-B8FB-4FB2-AF22-FD6C41827066}" srcOrd="3" destOrd="0" presId="urn:microsoft.com/office/officeart/2018/5/layout/IconCircleLabelList"/>
    <dgm:cxn modelId="{01DBF58A-0A59-440B-93E5-9EC1BB14FF01}" type="presParOf" srcId="{CC7CAF1D-0501-4751-AC01-95D94BD6E5CC}" destId="{D6F6F2EE-DBED-4CD3-BF67-296B1EF90F56}" srcOrd="1" destOrd="0" presId="urn:microsoft.com/office/officeart/2018/5/layout/IconCircleLabelList"/>
    <dgm:cxn modelId="{0B8FEBF2-2F5C-49A9-8A32-77AA2070766E}" type="presParOf" srcId="{CC7CAF1D-0501-4751-AC01-95D94BD6E5CC}" destId="{8AC1C30E-E16E-4C55-ACDD-A69608C689C3}" srcOrd="2" destOrd="0" presId="urn:microsoft.com/office/officeart/2018/5/layout/IconCircleLabelList"/>
    <dgm:cxn modelId="{A241D417-1C71-4B5D-AB55-0D39C8427E18}" type="presParOf" srcId="{8AC1C30E-E16E-4C55-ACDD-A69608C689C3}" destId="{F39EC03D-8F40-4654-923F-DD89D565DD5F}" srcOrd="0" destOrd="0" presId="urn:microsoft.com/office/officeart/2018/5/layout/IconCircleLabelList"/>
    <dgm:cxn modelId="{C467666A-B5BB-461B-ADF9-A9086949EC0A}" type="presParOf" srcId="{8AC1C30E-E16E-4C55-ACDD-A69608C689C3}" destId="{069B9D49-2469-4CAD-BEF1-1B302A989E1B}" srcOrd="1" destOrd="0" presId="urn:microsoft.com/office/officeart/2018/5/layout/IconCircleLabelList"/>
    <dgm:cxn modelId="{265CA039-E231-4158-8135-98917309520C}" type="presParOf" srcId="{8AC1C30E-E16E-4C55-ACDD-A69608C689C3}" destId="{CB8BDCA9-92A0-4C6C-89AB-F1C149FE7F1D}" srcOrd="2" destOrd="0" presId="urn:microsoft.com/office/officeart/2018/5/layout/IconCircleLabelList"/>
    <dgm:cxn modelId="{E4B9BC96-42ED-4007-A738-54354FD0E142}" type="presParOf" srcId="{8AC1C30E-E16E-4C55-ACDD-A69608C689C3}" destId="{D85BFFA8-C42B-498B-8E89-269586C25BC6}"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5D03F-2145-4924-A93A-EFBFEBDA40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20972D5-F762-4252-8B80-65596BB41555}">
      <dgm:prSet/>
      <dgm:spPr/>
      <dgm:t>
        <a:bodyPr/>
        <a:lstStyle/>
        <a:p>
          <a:r>
            <a:rPr lang="en-US" dirty="0"/>
            <a:t>79% of employers consider global awareness to be an important part of your resume.</a:t>
          </a:r>
        </a:p>
      </dgm:t>
    </dgm:pt>
    <dgm:pt modelId="{7F4C4BD8-7E98-4CE4-96BC-E63B7613A0DD}" type="parTrans" cxnId="{8E455CB4-9E34-45FF-8719-59D7C733ECA0}">
      <dgm:prSet/>
      <dgm:spPr/>
      <dgm:t>
        <a:bodyPr/>
        <a:lstStyle/>
        <a:p>
          <a:endParaRPr lang="en-US"/>
        </a:p>
      </dgm:t>
    </dgm:pt>
    <dgm:pt modelId="{18BAA8C9-4018-4CD5-8B21-6FABA834F0BB}" type="sibTrans" cxnId="{8E455CB4-9E34-45FF-8719-59D7C733ECA0}">
      <dgm:prSet/>
      <dgm:spPr/>
      <dgm:t>
        <a:bodyPr/>
        <a:lstStyle/>
        <a:p>
          <a:endParaRPr lang="en-US"/>
        </a:p>
      </dgm:t>
    </dgm:pt>
    <dgm:pt modelId="{A99951FA-CA05-4DB7-940D-7AC6EBCF8B00}">
      <dgm:prSet/>
      <dgm:spPr/>
      <dgm:t>
        <a:bodyPr/>
        <a:lstStyle/>
        <a:p>
          <a:r>
            <a:rPr lang="en-US" dirty="0"/>
            <a:t>Gain transferrable skills like cultural awareness, self-awareness, adaptability and self-reliance</a:t>
          </a:r>
        </a:p>
      </dgm:t>
    </dgm:pt>
    <dgm:pt modelId="{0CCEFAF9-4054-452B-9E2D-CD472B9733FC}" type="parTrans" cxnId="{715BBD54-55E2-472D-91D7-963F4E123160}">
      <dgm:prSet/>
      <dgm:spPr/>
      <dgm:t>
        <a:bodyPr/>
        <a:lstStyle/>
        <a:p>
          <a:endParaRPr lang="en-US"/>
        </a:p>
      </dgm:t>
    </dgm:pt>
    <dgm:pt modelId="{E5BEEBFA-5C2F-4B26-B12E-16ED8A30FD3D}" type="sibTrans" cxnId="{715BBD54-55E2-472D-91D7-963F4E123160}">
      <dgm:prSet/>
      <dgm:spPr/>
      <dgm:t>
        <a:bodyPr/>
        <a:lstStyle/>
        <a:p>
          <a:endParaRPr lang="en-US"/>
        </a:p>
      </dgm:t>
    </dgm:pt>
    <dgm:pt modelId="{28562313-3EA1-4797-B45D-5B36EE934DEE}">
      <dgm:prSet/>
      <dgm:spPr/>
      <dgm:t>
        <a:bodyPr/>
        <a:lstStyle/>
        <a:p>
          <a:r>
            <a:rPr lang="en-US"/>
            <a:t>Boosts employability</a:t>
          </a:r>
        </a:p>
      </dgm:t>
    </dgm:pt>
    <dgm:pt modelId="{79F3B208-54B3-4388-BF42-53B48FA0A0EF}" type="parTrans" cxnId="{6B6ECF7B-84DE-4194-9468-6536E691B72E}">
      <dgm:prSet/>
      <dgm:spPr/>
      <dgm:t>
        <a:bodyPr/>
        <a:lstStyle/>
        <a:p>
          <a:endParaRPr lang="en-US"/>
        </a:p>
      </dgm:t>
    </dgm:pt>
    <dgm:pt modelId="{19787B2C-2BD7-4240-98D2-68A2694E2550}" type="sibTrans" cxnId="{6B6ECF7B-84DE-4194-9468-6536E691B72E}">
      <dgm:prSet/>
      <dgm:spPr/>
      <dgm:t>
        <a:bodyPr/>
        <a:lstStyle/>
        <a:p>
          <a:endParaRPr lang="en-US"/>
        </a:p>
      </dgm:t>
    </dgm:pt>
    <dgm:pt modelId="{AA1359B7-244F-4237-B65B-A58B19E112A0}">
      <dgm:prSet/>
      <dgm:spPr/>
      <dgm:t>
        <a:bodyPr/>
        <a:lstStyle/>
        <a:p>
          <a:r>
            <a:rPr lang="en-US" dirty="0"/>
            <a:t>Prepares you for a future global career</a:t>
          </a:r>
        </a:p>
      </dgm:t>
    </dgm:pt>
    <dgm:pt modelId="{43FF2A8C-8206-4B6F-8777-9FF58B960774}" type="parTrans" cxnId="{CC03FA92-ED4D-40DB-ADA8-257498F17697}">
      <dgm:prSet/>
      <dgm:spPr/>
      <dgm:t>
        <a:bodyPr/>
        <a:lstStyle/>
        <a:p>
          <a:endParaRPr lang="en-US"/>
        </a:p>
      </dgm:t>
    </dgm:pt>
    <dgm:pt modelId="{B2A88054-B2B0-489F-8C1A-8E8527322190}" type="sibTrans" cxnId="{CC03FA92-ED4D-40DB-ADA8-257498F17697}">
      <dgm:prSet/>
      <dgm:spPr/>
      <dgm:t>
        <a:bodyPr/>
        <a:lstStyle/>
        <a:p>
          <a:endParaRPr lang="en-US"/>
        </a:p>
      </dgm:t>
    </dgm:pt>
    <dgm:pt modelId="{7933092B-E1DC-4635-9901-E3057CEDC595}">
      <dgm:prSet/>
      <dgm:spPr/>
      <dgm:t>
        <a:bodyPr/>
        <a:lstStyle/>
        <a:p>
          <a:r>
            <a:rPr lang="en-US"/>
            <a:t>Expand your global network</a:t>
          </a:r>
        </a:p>
      </dgm:t>
    </dgm:pt>
    <dgm:pt modelId="{427E0A9F-92DC-4426-BD2B-9B5C659C9221}" type="parTrans" cxnId="{797F4DDC-21CB-46C1-ABA8-1E97860A31EC}">
      <dgm:prSet/>
      <dgm:spPr/>
      <dgm:t>
        <a:bodyPr/>
        <a:lstStyle/>
        <a:p>
          <a:endParaRPr lang="en-US"/>
        </a:p>
      </dgm:t>
    </dgm:pt>
    <dgm:pt modelId="{DE511D0D-0DDC-4AC8-9BA6-267E5D97D1B7}" type="sibTrans" cxnId="{797F4DDC-21CB-46C1-ABA8-1E97860A31EC}">
      <dgm:prSet/>
      <dgm:spPr/>
      <dgm:t>
        <a:bodyPr/>
        <a:lstStyle/>
        <a:p>
          <a:endParaRPr lang="en-US"/>
        </a:p>
      </dgm:t>
    </dgm:pt>
    <dgm:pt modelId="{0A63B9FF-923E-445E-A98B-8AE17BDF2BEB}" type="pres">
      <dgm:prSet presAssocID="{F8E5D03F-2145-4924-A93A-EFBFEBDA40A7}" presName="root" presStyleCnt="0">
        <dgm:presLayoutVars>
          <dgm:dir/>
          <dgm:resizeHandles val="exact"/>
        </dgm:presLayoutVars>
      </dgm:prSet>
      <dgm:spPr/>
    </dgm:pt>
    <dgm:pt modelId="{F86D4D81-28D3-4B9F-A0FD-CCE3F62E9088}" type="pres">
      <dgm:prSet presAssocID="{820972D5-F762-4252-8B80-65596BB41555}" presName="compNode" presStyleCnt="0"/>
      <dgm:spPr/>
    </dgm:pt>
    <dgm:pt modelId="{09396184-8217-4635-866D-D575E2AEF597}" type="pres">
      <dgm:prSet presAssocID="{820972D5-F762-4252-8B80-65596BB41555}" presName="bgRect" presStyleLbl="bgShp" presStyleIdx="0" presStyleCnt="5"/>
      <dgm:spPr/>
    </dgm:pt>
    <dgm:pt modelId="{EE948BA8-90D6-43AD-80F3-43676B9D4AB8}" type="pres">
      <dgm:prSet presAssocID="{820972D5-F762-4252-8B80-65596BB415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B9A5ACF8-7450-4380-86C6-844BE97B476F}" type="pres">
      <dgm:prSet presAssocID="{820972D5-F762-4252-8B80-65596BB41555}" presName="spaceRect" presStyleCnt="0"/>
      <dgm:spPr/>
    </dgm:pt>
    <dgm:pt modelId="{73579175-9752-4852-BACF-2AE48B91D4E0}" type="pres">
      <dgm:prSet presAssocID="{820972D5-F762-4252-8B80-65596BB41555}" presName="parTx" presStyleLbl="revTx" presStyleIdx="0" presStyleCnt="5">
        <dgm:presLayoutVars>
          <dgm:chMax val="0"/>
          <dgm:chPref val="0"/>
        </dgm:presLayoutVars>
      </dgm:prSet>
      <dgm:spPr/>
    </dgm:pt>
    <dgm:pt modelId="{230621A0-9377-415E-9E16-4690E1963ED2}" type="pres">
      <dgm:prSet presAssocID="{18BAA8C9-4018-4CD5-8B21-6FABA834F0BB}" presName="sibTrans" presStyleCnt="0"/>
      <dgm:spPr/>
    </dgm:pt>
    <dgm:pt modelId="{2D56EEC2-1FF8-442E-A802-8ED08074FBF9}" type="pres">
      <dgm:prSet presAssocID="{A99951FA-CA05-4DB7-940D-7AC6EBCF8B00}" presName="compNode" presStyleCnt="0"/>
      <dgm:spPr/>
    </dgm:pt>
    <dgm:pt modelId="{54072805-72C9-4862-BE8B-2FBF58CC1093}" type="pres">
      <dgm:prSet presAssocID="{A99951FA-CA05-4DB7-940D-7AC6EBCF8B00}" presName="bgRect" presStyleLbl="bgShp" presStyleIdx="1" presStyleCnt="5" custLinFactNeighborX="-137" custLinFactNeighborY="2660"/>
      <dgm:spPr/>
    </dgm:pt>
    <dgm:pt modelId="{8006F477-DA39-46D3-BBB4-78BDF5C7F981}" type="pres">
      <dgm:prSet presAssocID="{A99951FA-CA05-4DB7-940D-7AC6EBCF8B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8C2E1ED-E6F9-4F89-8D75-B6E100102529}" type="pres">
      <dgm:prSet presAssocID="{A99951FA-CA05-4DB7-940D-7AC6EBCF8B00}" presName="spaceRect" presStyleCnt="0"/>
      <dgm:spPr/>
    </dgm:pt>
    <dgm:pt modelId="{B95CB6F1-29FE-47B3-B6C2-2A95E3F51F73}" type="pres">
      <dgm:prSet presAssocID="{A99951FA-CA05-4DB7-940D-7AC6EBCF8B00}" presName="parTx" presStyleLbl="revTx" presStyleIdx="1" presStyleCnt="5">
        <dgm:presLayoutVars>
          <dgm:chMax val="0"/>
          <dgm:chPref val="0"/>
        </dgm:presLayoutVars>
      </dgm:prSet>
      <dgm:spPr/>
    </dgm:pt>
    <dgm:pt modelId="{137C4E2C-49AC-4312-998F-883D8AB9E4FB}" type="pres">
      <dgm:prSet presAssocID="{E5BEEBFA-5C2F-4B26-B12E-16ED8A30FD3D}" presName="sibTrans" presStyleCnt="0"/>
      <dgm:spPr/>
    </dgm:pt>
    <dgm:pt modelId="{4DB2B804-5331-4759-A8F9-DF8F196A484F}" type="pres">
      <dgm:prSet presAssocID="{28562313-3EA1-4797-B45D-5B36EE934DEE}" presName="compNode" presStyleCnt="0"/>
      <dgm:spPr/>
    </dgm:pt>
    <dgm:pt modelId="{73E92773-D547-4D71-AF83-818ACC430B3B}" type="pres">
      <dgm:prSet presAssocID="{28562313-3EA1-4797-B45D-5B36EE934DEE}" presName="bgRect" presStyleLbl="bgShp" presStyleIdx="2" presStyleCnt="5"/>
      <dgm:spPr/>
    </dgm:pt>
    <dgm:pt modelId="{843D2593-29C2-4072-844C-7614E6985EAA}" type="pres">
      <dgm:prSet presAssocID="{28562313-3EA1-4797-B45D-5B36EE934DE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ium"/>
        </a:ext>
      </dgm:extLst>
    </dgm:pt>
    <dgm:pt modelId="{9B7CB8C4-4B86-471D-B635-CF85F523F593}" type="pres">
      <dgm:prSet presAssocID="{28562313-3EA1-4797-B45D-5B36EE934DEE}" presName="spaceRect" presStyleCnt="0"/>
      <dgm:spPr/>
    </dgm:pt>
    <dgm:pt modelId="{C23D8B9A-EB0E-443C-8C7B-929FCE1EC797}" type="pres">
      <dgm:prSet presAssocID="{28562313-3EA1-4797-B45D-5B36EE934DEE}" presName="parTx" presStyleLbl="revTx" presStyleIdx="2" presStyleCnt="5">
        <dgm:presLayoutVars>
          <dgm:chMax val="0"/>
          <dgm:chPref val="0"/>
        </dgm:presLayoutVars>
      </dgm:prSet>
      <dgm:spPr/>
    </dgm:pt>
    <dgm:pt modelId="{6B7B968D-E2DC-42C7-8981-27E00C01D626}" type="pres">
      <dgm:prSet presAssocID="{19787B2C-2BD7-4240-98D2-68A2694E2550}" presName="sibTrans" presStyleCnt="0"/>
      <dgm:spPr/>
    </dgm:pt>
    <dgm:pt modelId="{09A9EB0E-AD16-4A6D-BC41-CDA77F5AAB8E}" type="pres">
      <dgm:prSet presAssocID="{AA1359B7-244F-4237-B65B-A58B19E112A0}" presName="compNode" presStyleCnt="0"/>
      <dgm:spPr/>
    </dgm:pt>
    <dgm:pt modelId="{BB888C04-684C-4C04-86BB-E29EA37CA293}" type="pres">
      <dgm:prSet presAssocID="{AA1359B7-244F-4237-B65B-A58B19E112A0}" presName="bgRect" presStyleLbl="bgShp" presStyleIdx="3" presStyleCnt="5"/>
      <dgm:spPr/>
    </dgm:pt>
    <dgm:pt modelId="{3DA27B56-CFF4-4974-9F45-9374CA1B4C0B}" type="pres">
      <dgm:prSet presAssocID="{AA1359B7-244F-4237-B65B-A58B19E112A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2882E433-08FB-40E3-B91E-E6C0DB44F696}" type="pres">
      <dgm:prSet presAssocID="{AA1359B7-244F-4237-B65B-A58B19E112A0}" presName="spaceRect" presStyleCnt="0"/>
      <dgm:spPr/>
    </dgm:pt>
    <dgm:pt modelId="{489515D8-0F74-4484-9519-9DB5AD6D6A74}" type="pres">
      <dgm:prSet presAssocID="{AA1359B7-244F-4237-B65B-A58B19E112A0}" presName="parTx" presStyleLbl="revTx" presStyleIdx="3" presStyleCnt="5">
        <dgm:presLayoutVars>
          <dgm:chMax val="0"/>
          <dgm:chPref val="0"/>
        </dgm:presLayoutVars>
      </dgm:prSet>
      <dgm:spPr/>
    </dgm:pt>
    <dgm:pt modelId="{24E53728-E3A6-46BB-AC3F-074AD0E18BAE}" type="pres">
      <dgm:prSet presAssocID="{B2A88054-B2B0-489F-8C1A-8E8527322190}" presName="sibTrans" presStyleCnt="0"/>
      <dgm:spPr/>
    </dgm:pt>
    <dgm:pt modelId="{19D37294-4229-4740-AE66-C845182A141F}" type="pres">
      <dgm:prSet presAssocID="{7933092B-E1DC-4635-9901-E3057CEDC595}" presName="compNode" presStyleCnt="0"/>
      <dgm:spPr/>
    </dgm:pt>
    <dgm:pt modelId="{B9530EA9-674E-47CA-AA8C-3997CFD4138F}" type="pres">
      <dgm:prSet presAssocID="{7933092B-E1DC-4635-9901-E3057CEDC595}" presName="bgRect" presStyleLbl="bgShp" presStyleIdx="4" presStyleCnt="5"/>
      <dgm:spPr/>
    </dgm:pt>
    <dgm:pt modelId="{8E61FE4A-A8EA-4CDC-A9B6-BA2EAF2FD814}" type="pres">
      <dgm:prSet presAssocID="{7933092B-E1DC-4635-9901-E3057CEDC59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Asia-Australia"/>
        </a:ext>
      </dgm:extLst>
    </dgm:pt>
    <dgm:pt modelId="{A0DA77ED-BE8A-4F08-82EE-8E7267106D48}" type="pres">
      <dgm:prSet presAssocID="{7933092B-E1DC-4635-9901-E3057CEDC595}" presName="spaceRect" presStyleCnt="0"/>
      <dgm:spPr/>
    </dgm:pt>
    <dgm:pt modelId="{B0A450E3-5BAB-44F6-9A26-F20F7122ECBA}" type="pres">
      <dgm:prSet presAssocID="{7933092B-E1DC-4635-9901-E3057CEDC595}" presName="parTx" presStyleLbl="revTx" presStyleIdx="4" presStyleCnt="5">
        <dgm:presLayoutVars>
          <dgm:chMax val="0"/>
          <dgm:chPref val="0"/>
        </dgm:presLayoutVars>
      </dgm:prSet>
      <dgm:spPr/>
    </dgm:pt>
  </dgm:ptLst>
  <dgm:cxnLst>
    <dgm:cxn modelId="{9E746E6C-2B69-4D6A-A6D7-1ABC294CB8DA}" type="presOf" srcId="{F8E5D03F-2145-4924-A93A-EFBFEBDA40A7}" destId="{0A63B9FF-923E-445E-A98B-8AE17BDF2BEB}" srcOrd="0" destOrd="0" presId="urn:microsoft.com/office/officeart/2018/2/layout/IconVerticalSolidList"/>
    <dgm:cxn modelId="{715BBD54-55E2-472D-91D7-963F4E123160}" srcId="{F8E5D03F-2145-4924-A93A-EFBFEBDA40A7}" destId="{A99951FA-CA05-4DB7-940D-7AC6EBCF8B00}" srcOrd="1" destOrd="0" parTransId="{0CCEFAF9-4054-452B-9E2D-CD472B9733FC}" sibTransId="{E5BEEBFA-5C2F-4B26-B12E-16ED8A30FD3D}"/>
    <dgm:cxn modelId="{6B6ECF7B-84DE-4194-9468-6536E691B72E}" srcId="{F8E5D03F-2145-4924-A93A-EFBFEBDA40A7}" destId="{28562313-3EA1-4797-B45D-5B36EE934DEE}" srcOrd="2" destOrd="0" parTransId="{79F3B208-54B3-4388-BF42-53B48FA0A0EF}" sibTransId="{19787B2C-2BD7-4240-98D2-68A2694E2550}"/>
    <dgm:cxn modelId="{0C880F8B-C50C-4128-88A6-70FDC18364AF}" type="presOf" srcId="{28562313-3EA1-4797-B45D-5B36EE934DEE}" destId="{C23D8B9A-EB0E-443C-8C7B-929FCE1EC797}" srcOrd="0" destOrd="0" presId="urn:microsoft.com/office/officeart/2018/2/layout/IconVerticalSolidList"/>
    <dgm:cxn modelId="{CC03FA92-ED4D-40DB-ADA8-257498F17697}" srcId="{F8E5D03F-2145-4924-A93A-EFBFEBDA40A7}" destId="{AA1359B7-244F-4237-B65B-A58B19E112A0}" srcOrd="3" destOrd="0" parTransId="{43FF2A8C-8206-4B6F-8777-9FF58B960774}" sibTransId="{B2A88054-B2B0-489F-8C1A-8E8527322190}"/>
    <dgm:cxn modelId="{AFD4CFAE-6997-43F1-A142-3F370A4DE7CB}" type="presOf" srcId="{7933092B-E1DC-4635-9901-E3057CEDC595}" destId="{B0A450E3-5BAB-44F6-9A26-F20F7122ECBA}" srcOrd="0" destOrd="0" presId="urn:microsoft.com/office/officeart/2018/2/layout/IconVerticalSolidList"/>
    <dgm:cxn modelId="{8E455CB4-9E34-45FF-8719-59D7C733ECA0}" srcId="{F8E5D03F-2145-4924-A93A-EFBFEBDA40A7}" destId="{820972D5-F762-4252-8B80-65596BB41555}" srcOrd="0" destOrd="0" parTransId="{7F4C4BD8-7E98-4CE4-96BC-E63B7613A0DD}" sibTransId="{18BAA8C9-4018-4CD5-8B21-6FABA834F0BB}"/>
    <dgm:cxn modelId="{F35187C4-702E-4304-94C1-67E498C3439C}" type="presOf" srcId="{AA1359B7-244F-4237-B65B-A58B19E112A0}" destId="{489515D8-0F74-4484-9519-9DB5AD6D6A74}" srcOrd="0" destOrd="0" presId="urn:microsoft.com/office/officeart/2018/2/layout/IconVerticalSolidList"/>
    <dgm:cxn modelId="{1FB8DFC7-C84A-4A9E-936E-357A2C1B0BA4}" type="presOf" srcId="{820972D5-F762-4252-8B80-65596BB41555}" destId="{73579175-9752-4852-BACF-2AE48B91D4E0}" srcOrd="0" destOrd="0" presId="urn:microsoft.com/office/officeart/2018/2/layout/IconVerticalSolidList"/>
    <dgm:cxn modelId="{797F4DDC-21CB-46C1-ABA8-1E97860A31EC}" srcId="{F8E5D03F-2145-4924-A93A-EFBFEBDA40A7}" destId="{7933092B-E1DC-4635-9901-E3057CEDC595}" srcOrd="4" destOrd="0" parTransId="{427E0A9F-92DC-4426-BD2B-9B5C659C9221}" sibTransId="{DE511D0D-0DDC-4AC8-9BA6-267E5D97D1B7}"/>
    <dgm:cxn modelId="{2480A9DD-B02F-4877-8CBD-697CFFB3F21E}" type="presOf" srcId="{A99951FA-CA05-4DB7-940D-7AC6EBCF8B00}" destId="{B95CB6F1-29FE-47B3-B6C2-2A95E3F51F73}" srcOrd="0" destOrd="0" presId="urn:microsoft.com/office/officeart/2018/2/layout/IconVerticalSolidList"/>
    <dgm:cxn modelId="{B1DAF41E-523F-4812-907F-FC2CD21DD362}" type="presParOf" srcId="{0A63B9FF-923E-445E-A98B-8AE17BDF2BEB}" destId="{F86D4D81-28D3-4B9F-A0FD-CCE3F62E9088}" srcOrd="0" destOrd="0" presId="urn:microsoft.com/office/officeart/2018/2/layout/IconVerticalSolidList"/>
    <dgm:cxn modelId="{DE8A6E28-800C-4F51-84B3-27D6B901B64A}" type="presParOf" srcId="{F86D4D81-28D3-4B9F-A0FD-CCE3F62E9088}" destId="{09396184-8217-4635-866D-D575E2AEF597}" srcOrd="0" destOrd="0" presId="urn:microsoft.com/office/officeart/2018/2/layout/IconVerticalSolidList"/>
    <dgm:cxn modelId="{E109522E-E329-47EE-B72B-E69FB423CEAD}" type="presParOf" srcId="{F86D4D81-28D3-4B9F-A0FD-CCE3F62E9088}" destId="{EE948BA8-90D6-43AD-80F3-43676B9D4AB8}" srcOrd="1" destOrd="0" presId="urn:microsoft.com/office/officeart/2018/2/layout/IconVerticalSolidList"/>
    <dgm:cxn modelId="{FA91CCD0-BA40-4934-A114-A90A06BB737B}" type="presParOf" srcId="{F86D4D81-28D3-4B9F-A0FD-CCE3F62E9088}" destId="{B9A5ACF8-7450-4380-86C6-844BE97B476F}" srcOrd="2" destOrd="0" presId="urn:microsoft.com/office/officeart/2018/2/layout/IconVerticalSolidList"/>
    <dgm:cxn modelId="{1D0D8BBF-3768-4DEF-B256-457717F52AF3}" type="presParOf" srcId="{F86D4D81-28D3-4B9F-A0FD-CCE3F62E9088}" destId="{73579175-9752-4852-BACF-2AE48B91D4E0}" srcOrd="3" destOrd="0" presId="urn:microsoft.com/office/officeart/2018/2/layout/IconVerticalSolidList"/>
    <dgm:cxn modelId="{B0EE7AED-D92C-4110-96EC-ECEC148C8C12}" type="presParOf" srcId="{0A63B9FF-923E-445E-A98B-8AE17BDF2BEB}" destId="{230621A0-9377-415E-9E16-4690E1963ED2}" srcOrd="1" destOrd="0" presId="urn:microsoft.com/office/officeart/2018/2/layout/IconVerticalSolidList"/>
    <dgm:cxn modelId="{CA4B99D5-2E2D-414C-898F-D06D3AE04E1D}" type="presParOf" srcId="{0A63B9FF-923E-445E-A98B-8AE17BDF2BEB}" destId="{2D56EEC2-1FF8-442E-A802-8ED08074FBF9}" srcOrd="2" destOrd="0" presId="urn:microsoft.com/office/officeart/2018/2/layout/IconVerticalSolidList"/>
    <dgm:cxn modelId="{49ABE351-4D3F-468B-A2F6-974C7B540757}" type="presParOf" srcId="{2D56EEC2-1FF8-442E-A802-8ED08074FBF9}" destId="{54072805-72C9-4862-BE8B-2FBF58CC1093}" srcOrd="0" destOrd="0" presId="urn:microsoft.com/office/officeart/2018/2/layout/IconVerticalSolidList"/>
    <dgm:cxn modelId="{1DCC8614-DD0D-4861-8449-A32D2C33F212}" type="presParOf" srcId="{2D56EEC2-1FF8-442E-A802-8ED08074FBF9}" destId="{8006F477-DA39-46D3-BBB4-78BDF5C7F981}" srcOrd="1" destOrd="0" presId="urn:microsoft.com/office/officeart/2018/2/layout/IconVerticalSolidList"/>
    <dgm:cxn modelId="{26448612-3210-477C-A59C-45DC8D0F64D9}" type="presParOf" srcId="{2D56EEC2-1FF8-442E-A802-8ED08074FBF9}" destId="{A8C2E1ED-E6F9-4F89-8D75-B6E100102529}" srcOrd="2" destOrd="0" presId="urn:microsoft.com/office/officeart/2018/2/layout/IconVerticalSolidList"/>
    <dgm:cxn modelId="{1ADFFF70-F331-4803-976B-DE5D0899CD67}" type="presParOf" srcId="{2D56EEC2-1FF8-442E-A802-8ED08074FBF9}" destId="{B95CB6F1-29FE-47B3-B6C2-2A95E3F51F73}" srcOrd="3" destOrd="0" presId="urn:microsoft.com/office/officeart/2018/2/layout/IconVerticalSolidList"/>
    <dgm:cxn modelId="{E5FE7210-223B-4559-8E9E-2A46327BAAF7}" type="presParOf" srcId="{0A63B9FF-923E-445E-A98B-8AE17BDF2BEB}" destId="{137C4E2C-49AC-4312-998F-883D8AB9E4FB}" srcOrd="3" destOrd="0" presId="urn:microsoft.com/office/officeart/2018/2/layout/IconVerticalSolidList"/>
    <dgm:cxn modelId="{5D2C0B17-7D65-43C2-96D8-7D6935586ACF}" type="presParOf" srcId="{0A63B9FF-923E-445E-A98B-8AE17BDF2BEB}" destId="{4DB2B804-5331-4759-A8F9-DF8F196A484F}" srcOrd="4" destOrd="0" presId="urn:microsoft.com/office/officeart/2018/2/layout/IconVerticalSolidList"/>
    <dgm:cxn modelId="{CAF09152-7332-4F7C-A034-B4A8A232BF6A}" type="presParOf" srcId="{4DB2B804-5331-4759-A8F9-DF8F196A484F}" destId="{73E92773-D547-4D71-AF83-818ACC430B3B}" srcOrd="0" destOrd="0" presId="urn:microsoft.com/office/officeart/2018/2/layout/IconVerticalSolidList"/>
    <dgm:cxn modelId="{A9F693A2-25F9-43B0-8A83-7B3E86868EFC}" type="presParOf" srcId="{4DB2B804-5331-4759-A8F9-DF8F196A484F}" destId="{843D2593-29C2-4072-844C-7614E6985EAA}" srcOrd="1" destOrd="0" presId="urn:microsoft.com/office/officeart/2018/2/layout/IconVerticalSolidList"/>
    <dgm:cxn modelId="{8C956276-86A6-4A0A-B038-DB5CD945583B}" type="presParOf" srcId="{4DB2B804-5331-4759-A8F9-DF8F196A484F}" destId="{9B7CB8C4-4B86-471D-B635-CF85F523F593}" srcOrd="2" destOrd="0" presId="urn:microsoft.com/office/officeart/2018/2/layout/IconVerticalSolidList"/>
    <dgm:cxn modelId="{05CA0E2E-71E6-41DA-BA88-3F45400C9E09}" type="presParOf" srcId="{4DB2B804-5331-4759-A8F9-DF8F196A484F}" destId="{C23D8B9A-EB0E-443C-8C7B-929FCE1EC797}" srcOrd="3" destOrd="0" presId="urn:microsoft.com/office/officeart/2018/2/layout/IconVerticalSolidList"/>
    <dgm:cxn modelId="{F0D41FAA-EE33-4E36-8679-D765342C47F7}" type="presParOf" srcId="{0A63B9FF-923E-445E-A98B-8AE17BDF2BEB}" destId="{6B7B968D-E2DC-42C7-8981-27E00C01D626}" srcOrd="5" destOrd="0" presId="urn:microsoft.com/office/officeart/2018/2/layout/IconVerticalSolidList"/>
    <dgm:cxn modelId="{0DE0A0D6-66B6-4BF8-8EDB-D1E6F1C3CF80}" type="presParOf" srcId="{0A63B9FF-923E-445E-A98B-8AE17BDF2BEB}" destId="{09A9EB0E-AD16-4A6D-BC41-CDA77F5AAB8E}" srcOrd="6" destOrd="0" presId="urn:microsoft.com/office/officeart/2018/2/layout/IconVerticalSolidList"/>
    <dgm:cxn modelId="{0B9105AF-ADE8-493A-92FA-50F3A6358906}" type="presParOf" srcId="{09A9EB0E-AD16-4A6D-BC41-CDA77F5AAB8E}" destId="{BB888C04-684C-4C04-86BB-E29EA37CA293}" srcOrd="0" destOrd="0" presId="urn:microsoft.com/office/officeart/2018/2/layout/IconVerticalSolidList"/>
    <dgm:cxn modelId="{70034CEC-B4D5-4D6D-8264-C98990CB5FA8}" type="presParOf" srcId="{09A9EB0E-AD16-4A6D-BC41-CDA77F5AAB8E}" destId="{3DA27B56-CFF4-4974-9F45-9374CA1B4C0B}" srcOrd="1" destOrd="0" presId="urn:microsoft.com/office/officeart/2018/2/layout/IconVerticalSolidList"/>
    <dgm:cxn modelId="{88E24825-6BBE-48A5-B7D1-769C9FC059EA}" type="presParOf" srcId="{09A9EB0E-AD16-4A6D-BC41-CDA77F5AAB8E}" destId="{2882E433-08FB-40E3-B91E-E6C0DB44F696}" srcOrd="2" destOrd="0" presId="urn:microsoft.com/office/officeart/2018/2/layout/IconVerticalSolidList"/>
    <dgm:cxn modelId="{69DAE3DA-46FB-4985-8743-3B54429150D0}" type="presParOf" srcId="{09A9EB0E-AD16-4A6D-BC41-CDA77F5AAB8E}" destId="{489515D8-0F74-4484-9519-9DB5AD6D6A74}" srcOrd="3" destOrd="0" presId="urn:microsoft.com/office/officeart/2018/2/layout/IconVerticalSolidList"/>
    <dgm:cxn modelId="{F9238FE8-8AC7-455D-AED9-C8502F6C6F41}" type="presParOf" srcId="{0A63B9FF-923E-445E-A98B-8AE17BDF2BEB}" destId="{24E53728-E3A6-46BB-AC3F-074AD0E18BAE}" srcOrd="7" destOrd="0" presId="urn:microsoft.com/office/officeart/2018/2/layout/IconVerticalSolidList"/>
    <dgm:cxn modelId="{C1090F30-4016-493E-9A16-6D9E63F27C97}" type="presParOf" srcId="{0A63B9FF-923E-445E-A98B-8AE17BDF2BEB}" destId="{19D37294-4229-4740-AE66-C845182A141F}" srcOrd="8" destOrd="0" presId="urn:microsoft.com/office/officeart/2018/2/layout/IconVerticalSolidList"/>
    <dgm:cxn modelId="{90FFD548-41A3-4F00-8A0C-3852E2816888}" type="presParOf" srcId="{19D37294-4229-4740-AE66-C845182A141F}" destId="{B9530EA9-674E-47CA-AA8C-3997CFD4138F}" srcOrd="0" destOrd="0" presId="urn:microsoft.com/office/officeart/2018/2/layout/IconVerticalSolidList"/>
    <dgm:cxn modelId="{9B4C0C2F-5F50-4DF3-B6E9-DF5D64DDB113}" type="presParOf" srcId="{19D37294-4229-4740-AE66-C845182A141F}" destId="{8E61FE4A-A8EA-4CDC-A9B6-BA2EAF2FD814}" srcOrd="1" destOrd="0" presId="urn:microsoft.com/office/officeart/2018/2/layout/IconVerticalSolidList"/>
    <dgm:cxn modelId="{56D2A584-17EE-499C-9DA4-D9E6112344B5}" type="presParOf" srcId="{19D37294-4229-4740-AE66-C845182A141F}" destId="{A0DA77ED-BE8A-4F08-82EE-8E7267106D48}" srcOrd="2" destOrd="0" presId="urn:microsoft.com/office/officeart/2018/2/layout/IconVerticalSolidList"/>
    <dgm:cxn modelId="{31FC2011-AE90-45B9-A5D6-CA5F770018DF}" type="presParOf" srcId="{19D37294-4229-4740-AE66-C845182A141F}" destId="{B0A450E3-5BAB-44F6-9A26-F20F7122ECBA}"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D18D3-48F4-427A-BFB3-46BA742FE2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C9183DE-BDE1-45FC-83D6-E095E277DBFB}">
      <dgm:prSet/>
      <dgm:spPr/>
      <dgm:t>
        <a:bodyPr/>
        <a:lstStyle/>
        <a:p>
          <a:r>
            <a:rPr lang="en-US" dirty="0"/>
            <a:t>Minimum GPA of 2.0</a:t>
          </a:r>
        </a:p>
      </dgm:t>
    </dgm:pt>
    <dgm:pt modelId="{6E514DAA-0E45-445C-8135-6EBC16379F56}" type="parTrans" cxnId="{7C949334-203A-40AD-BA89-1F08B7D74AC9}">
      <dgm:prSet/>
      <dgm:spPr/>
      <dgm:t>
        <a:bodyPr/>
        <a:lstStyle/>
        <a:p>
          <a:endParaRPr lang="en-US"/>
        </a:p>
      </dgm:t>
    </dgm:pt>
    <dgm:pt modelId="{CBBD214C-2F83-4D8F-89E4-DC4248F7940C}" type="sibTrans" cxnId="{7C949334-203A-40AD-BA89-1F08B7D74AC9}">
      <dgm:prSet/>
      <dgm:spPr/>
      <dgm:t>
        <a:bodyPr/>
        <a:lstStyle/>
        <a:p>
          <a:endParaRPr lang="en-US"/>
        </a:p>
      </dgm:t>
    </dgm:pt>
    <dgm:pt modelId="{238FC8A1-7FDD-4450-B1F0-A1204B3A367B}">
      <dgm:prSet/>
      <dgm:spPr/>
      <dgm:t>
        <a:bodyPr/>
        <a:lstStyle/>
        <a:p>
          <a:r>
            <a:rPr lang="en-US" dirty="0"/>
            <a:t>18 credits to complete, most of which are met through pathway/gen-ed and a  major class.</a:t>
          </a:r>
        </a:p>
      </dgm:t>
    </dgm:pt>
    <dgm:pt modelId="{A83B7CC0-1D59-41A7-8DC3-9CA2BC14955F}" type="parTrans" cxnId="{7AFF2443-C705-42C9-B898-E89CE42FC03B}">
      <dgm:prSet/>
      <dgm:spPr/>
      <dgm:t>
        <a:bodyPr/>
        <a:lstStyle/>
        <a:p>
          <a:endParaRPr lang="en-US"/>
        </a:p>
      </dgm:t>
    </dgm:pt>
    <dgm:pt modelId="{E8AA44BD-AAEE-497B-8356-843DFB0EE5A0}" type="sibTrans" cxnId="{7AFF2443-C705-42C9-B898-E89CE42FC03B}">
      <dgm:prSet/>
      <dgm:spPr/>
      <dgm:t>
        <a:bodyPr/>
        <a:lstStyle/>
        <a:p>
          <a:endParaRPr lang="en-US"/>
        </a:p>
      </dgm:t>
    </dgm:pt>
    <dgm:pt modelId="{2D05D192-BA69-44EB-BAB2-D625D3161674}">
      <dgm:prSet/>
      <dgm:spPr/>
      <dgm:t>
        <a:bodyPr/>
        <a:lstStyle/>
        <a:p>
          <a:r>
            <a:rPr lang="en-US" dirty="0"/>
            <a:t>International Experience Requirement</a:t>
          </a:r>
        </a:p>
      </dgm:t>
    </dgm:pt>
    <dgm:pt modelId="{F735DE69-4EC3-4D34-9B24-1AE017478887}" type="parTrans" cxnId="{B9AAB8EA-DBB2-4AFE-95C2-2CFEC6659627}">
      <dgm:prSet/>
      <dgm:spPr/>
      <dgm:t>
        <a:bodyPr/>
        <a:lstStyle/>
        <a:p>
          <a:endParaRPr lang="en-US"/>
        </a:p>
      </dgm:t>
    </dgm:pt>
    <dgm:pt modelId="{FA1A7885-E0C3-4924-A463-661EE8A65275}" type="sibTrans" cxnId="{B9AAB8EA-DBB2-4AFE-95C2-2CFEC6659627}">
      <dgm:prSet/>
      <dgm:spPr/>
      <dgm:t>
        <a:bodyPr/>
        <a:lstStyle/>
        <a:p>
          <a:endParaRPr lang="en-US"/>
        </a:p>
      </dgm:t>
    </dgm:pt>
    <dgm:pt modelId="{7AFED709-A829-45D1-92BC-85473FCFF1FA}">
      <dgm:prSet/>
      <dgm:spPr/>
      <dgm:t>
        <a:bodyPr/>
        <a:lstStyle/>
        <a:p>
          <a:r>
            <a:rPr lang="en-US" dirty="0"/>
            <a:t>Foreign Language Requirement</a:t>
          </a:r>
        </a:p>
      </dgm:t>
    </dgm:pt>
    <dgm:pt modelId="{89EC04AF-4A7A-4154-A74A-99FD8D4E797E}" type="parTrans" cxnId="{F6A57784-B16A-4D2E-84B7-9B8F5BBCABCD}">
      <dgm:prSet/>
      <dgm:spPr/>
      <dgm:t>
        <a:bodyPr/>
        <a:lstStyle/>
        <a:p>
          <a:endParaRPr lang="en-US"/>
        </a:p>
      </dgm:t>
    </dgm:pt>
    <dgm:pt modelId="{0B6B22EC-B34D-4F80-BB4B-EFBFCA4A18A7}" type="sibTrans" cxnId="{F6A57784-B16A-4D2E-84B7-9B8F5BBCABCD}">
      <dgm:prSet/>
      <dgm:spPr/>
      <dgm:t>
        <a:bodyPr/>
        <a:lstStyle/>
        <a:p>
          <a:endParaRPr lang="en-US"/>
        </a:p>
      </dgm:t>
    </dgm:pt>
    <dgm:pt modelId="{91768C7F-2680-4D02-A499-CFB3297BAB14}" type="pres">
      <dgm:prSet presAssocID="{C69D18D3-48F4-427A-BFB3-46BA742FE252}" presName="linear" presStyleCnt="0">
        <dgm:presLayoutVars>
          <dgm:animLvl val="lvl"/>
          <dgm:resizeHandles val="exact"/>
        </dgm:presLayoutVars>
      </dgm:prSet>
      <dgm:spPr/>
    </dgm:pt>
    <dgm:pt modelId="{A16FF5C7-1FBD-4216-9636-30AD4FB56616}" type="pres">
      <dgm:prSet presAssocID="{DC9183DE-BDE1-45FC-83D6-E095E277DBFB}" presName="parentText" presStyleLbl="node1" presStyleIdx="0" presStyleCnt="4">
        <dgm:presLayoutVars>
          <dgm:chMax val="0"/>
          <dgm:bulletEnabled val="1"/>
        </dgm:presLayoutVars>
      </dgm:prSet>
      <dgm:spPr/>
    </dgm:pt>
    <dgm:pt modelId="{3E2CC6B1-4A3C-48E8-A07A-E73453CD470B}" type="pres">
      <dgm:prSet presAssocID="{CBBD214C-2F83-4D8F-89E4-DC4248F7940C}" presName="spacer" presStyleCnt="0"/>
      <dgm:spPr/>
    </dgm:pt>
    <dgm:pt modelId="{68E6127A-631D-4E60-88F0-2463C690BA70}" type="pres">
      <dgm:prSet presAssocID="{238FC8A1-7FDD-4450-B1F0-A1204B3A367B}" presName="parentText" presStyleLbl="node1" presStyleIdx="1" presStyleCnt="4">
        <dgm:presLayoutVars>
          <dgm:chMax val="0"/>
          <dgm:bulletEnabled val="1"/>
        </dgm:presLayoutVars>
      </dgm:prSet>
      <dgm:spPr/>
    </dgm:pt>
    <dgm:pt modelId="{511C35D4-627B-4159-AEBF-F11660843AD1}" type="pres">
      <dgm:prSet presAssocID="{E8AA44BD-AAEE-497B-8356-843DFB0EE5A0}" presName="spacer" presStyleCnt="0"/>
      <dgm:spPr/>
    </dgm:pt>
    <dgm:pt modelId="{032E08D0-C3FB-43B2-921D-49D5C0CE2281}" type="pres">
      <dgm:prSet presAssocID="{2D05D192-BA69-44EB-BAB2-D625D3161674}" presName="parentText" presStyleLbl="node1" presStyleIdx="2" presStyleCnt="4">
        <dgm:presLayoutVars>
          <dgm:chMax val="0"/>
          <dgm:bulletEnabled val="1"/>
        </dgm:presLayoutVars>
      </dgm:prSet>
      <dgm:spPr/>
    </dgm:pt>
    <dgm:pt modelId="{9F2C4D7D-0E9C-4D3C-9E2C-419CFC3457DD}" type="pres">
      <dgm:prSet presAssocID="{FA1A7885-E0C3-4924-A463-661EE8A65275}" presName="spacer" presStyleCnt="0"/>
      <dgm:spPr/>
    </dgm:pt>
    <dgm:pt modelId="{ACEF240D-D2B3-4218-A261-9E7C16292CDE}" type="pres">
      <dgm:prSet presAssocID="{7AFED709-A829-45D1-92BC-85473FCFF1FA}" presName="parentText" presStyleLbl="node1" presStyleIdx="3" presStyleCnt="4">
        <dgm:presLayoutVars>
          <dgm:chMax val="0"/>
          <dgm:bulletEnabled val="1"/>
        </dgm:presLayoutVars>
      </dgm:prSet>
      <dgm:spPr/>
    </dgm:pt>
  </dgm:ptLst>
  <dgm:cxnLst>
    <dgm:cxn modelId="{68B5AB0F-2031-43DC-867B-9A8119986E5F}" type="presOf" srcId="{238FC8A1-7FDD-4450-B1F0-A1204B3A367B}" destId="{68E6127A-631D-4E60-88F0-2463C690BA70}" srcOrd="0" destOrd="0" presId="urn:microsoft.com/office/officeart/2005/8/layout/vList2"/>
    <dgm:cxn modelId="{7C949334-203A-40AD-BA89-1F08B7D74AC9}" srcId="{C69D18D3-48F4-427A-BFB3-46BA742FE252}" destId="{DC9183DE-BDE1-45FC-83D6-E095E277DBFB}" srcOrd="0" destOrd="0" parTransId="{6E514DAA-0E45-445C-8135-6EBC16379F56}" sibTransId="{CBBD214C-2F83-4D8F-89E4-DC4248F7940C}"/>
    <dgm:cxn modelId="{EBA77139-12D8-4D07-99E2-0C9A40E0965E}" type="presOf" srcId="{C69D18D3-48F4-427A-BFB3-46BA742FE252}" destId="{91768C7F-2680-4D02-A499-CFB3297BAB14}" srcOrd="0" destOrd="0" presId="urn:microsoft.com/office/officeart/2005/8/layout/vList2"/>
    <dgm:cxn modelId="{7AFF2443-C705-42C9-B898-E89CE42FC03B}" srcId="{C69D18D3-48F4-427A-BFB3-46BA742FE252}" destId="{238FC8A1-7FDD-4450-B1F0-A1204B3A367B}" srcOrd="1" destOrd="0" parTransId="{A83B7CC0-1D59-41A7-8DC3-9CA2BC14955F}" sibTransId="{E8AA44BD-AAEE-497B-8356-843DFB0EE5A0}"/>
    <dgm:cxn modelId="{EDAC3B43-80FA-4479-9BD6-6478B56DDBB8}" type="presOf" srcId="{7AFED709-A829-45D1-92BC-85473FCFF1FA}" destId="{ACEF240D-D2B3-4218-A261-9E7C16292CDE}" srcOrd="0" destOrd="0" presId="urn:microsoft.com/office/officeart/2005/8/layout/vList2"/>
    <dgm:cxn modelId="{1A6EB171-6765-4A37-A328-A49D887E7B3F}" type="presOf" srcId="{2D05D192-BA69-44EB-BAB2-D625D3161674}" destId="{032E08D0-C3FB-43B2-921D-49D5C0CE2281}" srcOrd="0" destOrd="0" presId="urn:microsoft.com/office/officeart/2005/8/layout/vList2"/>
    <dgm:cxn modelId="{F6A57784-B16A-4D2E-84B7-9B8F5BBCABCD}" srcId="{C69D18D3-48F4-427A-BFB3-46BA742FE252}" destId="{7AFED709-A829-45D1-92BC-85473FCFF1FA}" srcOrd="3" destOrd="0" parTransId="{89EC04AF-4A7A-4154-A74A-99FD8D4E797E}" sibTransId="{0B6B22EC-B34D-4F80-BB4B-EFBFCA4A18A7}"/>
    <dgm:cxn modelId="{927A20C4-79CE-47F4-9331-DD34F20B2E13}" type="presOf" srcId="{DC9183DE-BDE1-45FC-83D6-E095E277DBFB}" destId="{A16FF5C7-1FBD-4216-9636-30AD4FB56616}" srcOrd="0" destOrd="0" presId="urn:microsoft.com/office/officeart/2005/8/layout/vList2"/>
    <dgm:cxn modelId="{B9AAB8EA-DBB2-4AFE-95C2-2CFEC6659627}" srcId="{C69D18D3-48F4-427A-BFB3-46BA742FE252}" destId="{2D05D192-BA69-44EB-BAB2-D625D3161674}" srcOrd="2" destOrd="0" parTransId="{F735DE69-4EC3-4D34-9B24-1AE017478887}" sibTransId="{FA1A7885-E0C3-4924-A463-661EE8A65275}"/>
    <dgm:cxn modelId="{9D2FF1A8-282C-485D-8E6E-6C603C71BD4B}" type="presParOf" srcId="{91768C7F-2680-4D02-A499-CFB3297BAB14}" destId="{A16FF5C7-1FBD-4216-9636-30AD4FB56616}" srcOrd="0" destOrd="0" presId="urn:microsoft.com/office/officeart/2005/8/layout/vList2"/>
    <dgm:cxn modelId="{BC6F0919-7273-4FC4-A60C-EC7D8A28C3A4}" type="presParOf" srcId="{91768C7F-2680-4D02-A499-CFB3297BAB14}" destId="{3E2CC6B1-4A3C-48E8-A07A-E73453CD470B}" srcOrd="1" destOrd="0" presId="urn:microsoft.com/office/officeart/2005/8/layout/vList2"/>
    <dgm:cxn modelId="{DD177F4C-FEB4-45AD-ACF3-23A4BE69E6EF}" type="presParOf" srcId="{91768C7F-2680-4D02-A499-CFB3297BAB14}" destId="{68E6127A-631D-4E60-88F0-2463C690BA70}" srcOrd="2" destOrd="0" presId="urn:microsoft.com/office/officeart/2005/8/layout/vList2"/>
    <dgm:cxn modelId="{1E3FC585-3195-4FEB-957F-F1540C1567DF}" type="presParOf" srcId="{91768C7F-2680-4D02-A499-CFB3297BAB14}" destId="{511C35D4-627B-4159-AEBF-F11660843AD1}" srcOrd="3" destOrd="0" presId="urn:microsoft.com/office/officeart/2005/8/layout/vList2"/>
    <dgm:cxn modelId="{8B67E994-3974-4E00-9EDE-4BB8BCAC5F86}" type="presParOf" srcId="{91768C7F-2680-4D02-A499-CFB3297BAB14}" destId="{032E08D0-C3FB-43B2-921D-49D5C0CE2281}" srcOrd="4" destOrd="0" presId="urn:microsoft.com/office/officeart/2005/8/layout/vList2"/>
    <dgm:cxn modelId="{5820EF7D-AA22-456B-80B8-AFB73AB18180}" type="presParOf" srcId="{91768C7F-2680-4D02-A499-CFB3297BAB14}" destId="{9F2C4D7D-0E9C-4D3C-9E2C-419CFC3457DD}" srcOrd="5" destOrd="0" presId="urn:microsoft.com/office/officeart/2005/8/layout/vList2"/>
    <dgm:cxn modelId="{98219123-5DCF-450D-9BE4-9BBF8691C4B0}" type="presParOf" srcId="{91768C7F-2680-4D02-A499-CFB3297BAB14}" destId="{ACEF240D-D2B3-4218-A261-9E7C16292CDE}"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6A366-CAD8-4849-9751-335B44ED5E28}"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0239E738-039C-4CCA-8DD1-1A522F682B22}">
      <dgm:prSet/>
      <dgm:spPr/>
      <dgm:t>
        <a:bodyPr/>
        <a:lstStyle/>
        <a:p>
          <a:r>
            <a:rPr lang="en-US"/>
            <a:t>Must take the form of a recent college-level experience</a:t>
          </a:r>
        </a:p>
      </dgm:t>
    </dgm:pt>
    <dgm:pt modelId="{2F0F0EB6-1825-4CCC-873D-810552D98B8C}" type="parTrans" cxnId="{6DCB5D22-A3DA-4B37-9DEC-48D18EF06933}">
      <dgm:prSet/>
      <dgm:spPr/>
      <dgm:t>
        <a:bodyPr/>
        <a:lstStyle/>
        <a:p>
          <a:endParaRPr lang="en-US"/>
        </a:p>
      </dgm:t>
    </dgm:pt>
    <dgm:pt modelId="{D125AA7D-209C-4C62-8ED9-B020D0FECB1D}" type="sibTrans" cxnId="{6DCB5D22-A3DA-4B37-9DEC-48D18EF06933}">
      <dgm:prSet/>
      <dgm:spPr/>
      <dgm:t>
        <a:bodyPr/>
        <a:lstStyle/>
        <a:p>
          <a:endParaRPr lang="en-US"/>
        </a:p>
      </dgm:t>
    </dgm:pt>
    <dgm:pt modelId="{E790AEF9-1B48-451B-9E26-C1A95112ABD9}">
      <dgm:prSet/>
      <dgm:spPr/>
      <dgm:t>
        <a:bodyPr/>
        <a:lstStyle/>
        <a:p>
          <a:r>
            <a:rPr lang="en-US" dirty="0"/>
            <a:t>Examples:</a:t>
          </a:r>
        </a:p>
      </dgm:t>
    </dgm:pt>
    <dgm:pt modelId="{025554E8-12D1-4AE4-8DF0-54A47E6B61FD}" type="parTrans" cxnId="{43EBF4DC-BEC6-44BA-A036-9D71E7C63F0C}">
      <dgm:prSet/>
      <dgm:spPr/>
      <dgm:t>
        <a:bodyPr/>
        <a:lstStyle/>
        <a:p>
          <a:endParaRPr lang="en-US"/>
        </a:p>
      </dgm:t>
    </dgm:pt>
    <dgm:pt modelId="{5F2AAB93-6CF1-4D8F-AB28-F786EA316708}" type="sibTrans" cxnId="{43EBF4DC-BEC6-44BA-A036-9D71E7C63F0C}">
      <dgm:prSet/>
      <dgm:spPr/>
      <dgm:t>
        <a:bodyPr/>
        <a:lstStyle/>
        <a:p>
          <a:endParaRPr lang="en-US"/>
        </a:p>
      </dgm:t>
    </dgm:pt>
    <dgm:pt modelId="{7B48F166-FE75-40CD-8273-A6EE149B7C36}">
      <dgm:prSet custT="1"/>
      <dgm:spPr/>
      <dgm:t>
        <a:bodyPr/>
        <a:lstStyle/>
        <a:p>
          <a:r>
            <a:rPr lang="en-US" sz="1800" dirty="0"/>
            <a:t>Study Abroad</a:t>
          </a:r>
        </a:p>
      </dgm:t>
    </dgm:pt>
    <dgm:pt modelId="{19044655-1A05-48EA-B8C1-A1B20F9CBA27}" type="parTrans" cxnId="{D875E33B-F7EC-4933-AA4A-4C7453A9F72D}">
      <dgm:prSet/>
      <dgm:spPr/>
      <dgm:t>
        <a:bodyPr/>
        <a:lstStyle/>
        <a:p>
          <a:endParaRPr lang="en-US"/>
        </a:p>
      </dgm:t>
    </dgm:pt>
    <dgm:pt modelId="{F7B6E102-13FD-465B-992C-B570CF29A8D6}" type="sibTrans" cxnId="{D875E33B-F7EC-4933-AA4A-4C7453A9F72D}">
      <dgm:prSet/>
      <dgm:spPr/>
      <dgm:t>
        <a:bodyPr/>
        <a:lstStyle/>
        <a:p>
          <a:endParaRPr lang="en-US"/>
        </a:p>
      </dgm:t>
    </dgm:pt>
    <dgm:pt modelId="{ED3EA7A3-33E7-40DC-A8EE-31A09C1B87D9}">
      <dgm:prSet custT="1"/>
      <dgm:spPr/>
      <dgm:t>
        <a:bodyPr/>
        <a:lstStyle/>
        <a:p>
          <a:r>
            <a:rPr lang="en-US" sz="1800" dirty="0"/>
            <a:t>Research Abroad</a:t>
          </a:r>
        </a:p>
      </dgm:t>
    </dgm:pt>
    <dgm:pt modelId="{130C3CD9-E05B-4770-B9C7-071D2422BC00}" type="parTrans" cxnId="{737C40A4-0988-44B6-BFAB-DC3643E7F1A9}">
      <dgm:prSet/>
      <dgm:spPr/>
      <dgm:t>
        <a:bodyPr/>
        <a:lstStyle/>
        <a:p>
          <a:endParaRPr lang="en-US"/>
        </a:p>
      </dgm:t>
    </dgm:pt>
    <dgm:pt modelId="{C65CEEF0-9603-4F11-88B8-C807C9C15127}" type="sibTrans" cxnId="{737C40A4-0988-44B6-BFAB-DC3643E7F1A9}">
      <dgm:prSet/>
      <dgm:spPr/>
      <dgm:t>
        <a:bodyPr/>
        <a:lstStyle/>
        <a:p>
          <a:endParaRPr lang="en-US"/>
        </a:p>
      </dgm:t>
    </dgm:pt>
    <dgm:pt modelId="{23527A51-3D10-44E4-BA76-0FFF3FA3C405}">
      <dgm:prSet custT="1"/>
      <dgm:spPr/>
      <dgm:t>
        <a:bodyPr/>
        <a:lstStyle/>
        <a:p>
          <a:r>
            <a:rPr lang="en-US" sz="1600" dirty="0"/>
            <a:t>International Internship/Co-op Assignment</a:t>
          </a:r>
        </a:p>
      </dgm:t>
    </dgm:pt>
    <dgm:pt modelId="{E27AA48F-8577-4702-9979-3BC71F7BCB45}" type="parTrans" cxnId="{49C60A75-2334-4077-8E83-F54816A5B87C}">
      <dgm:prSet/>
      <dgm:spPr/>
      <dgm:t>
        <a:bodyPr/>
        <a:lstStyle/>
        <a:p>
          <a:endParaRPr lang="en-US"/>
        </a:p>
      </dgm:t>
    </dgm:pt>
    <dgm:pt modelId="{36CC4A60-12F9-4B25-8D72-9609E80CF083}" type="sibTrans" cxnId="{49C60A75-2334-4077-8E83-F54816A5B87C}">
      <dgm:prSet/>
      <dgm:spPr/>
      <dgm:t>
        <a:bodyPr/>
        <a:lstStyle/>
        <a:p>
          <a:endParaRPr lang="en-US"/>
        </a:p>
      </dgm:t>
    </dgm:pt>
    <dgm:pt modelId="{8C7E0A6A-1A50-4575-8263-717B308A6EC6}">
      <dgm:prSet custT="1"/>
      <dgm:spPr/>
      <dgm:t>
        <a:bodyPr/>
        <a:lstStyle/>
        <a:p>
          <a:r>
            <a:rPr lang="en-US" sz="1800" dirty="0"/>
            <a:t>Recent International Residency</a:t>
          </a:r>
        </a:p>
      </dgm:t>
    </dgm:pt>
    <dgm:pt modelId="{6435A9D2-36A2-472A-9663-7CF47546D384}" type="parTrans" cxnId="{1317D7C5-EB4A-4DB6-A2DF-977004362304}">
      <dgm:prSet/>
      <dgm:spPr/>
      <dgm:t>
        <a:bodyPr/>
        <a:lstStyle/>
        <a:p>
          <a:endParaRPr lang="en-US"/>
        </a:p>
      </dgm:t>
    </dgm:pt>
    <dgm:pt modelId="{2743DC89-7573-4C0B-B3B8-A362441141AF}" type="sibTrans" cxnId="{1317D7C5-EB4A-4DB6-A2DF-977004362304}">
      <dgm:prSet/>
      <dgm:spPr/>
      <dgm:t>
        <a:bodyPr/>
        <a:lstStyle/>
        <a:p>
          <a:endParaRPr lang="en-US"/>
        </a:p>
      </dgm:t>
    </dgm:pt>
    <dgm:pt modelId="{67F1E5D7-0337-42CD-86A9-5C55336302FF}">
      <dgm:prSet/>
      <dgm:spPr/>
      <dgm:t>
        <a:bodyPr/>
        <a:lstStyle/>
        <a:p>
          <a:r>
            <a:rPr lang="en-US" dirty="0"/>
            <a:t>International Service-Learning Program</a:t>
          </a:r>
        </a:p>
      </dgm:t>
    </dgm:pt>
    <dgm:pt modelId="{B399F33C-5F87-40D1-9E4A-3B58AA50C1ED}" type="parTrans" cxnId="{C780BC77-77B7-413E-A3C3-B5E3224185BB}">
      <dgm:prSet/>
      <dgm:spPr/>
      <dgm:t>
        <a:bodyPr/>
        <a:lstStyle/>
        <a:p>
          <a:endParaRPr lang="en-US"/>
        </a:p>
      </dgm:t>
    </dgm:pt>
    <dgm:pt modelId="{249FB3FC-52BB-4754-8F6E-001BF40234DD}" type="sibTrans" cxnId="{C780BC77-77B7-413E-A3C3-B5E3224185BB}">
      <dgm:prSet/>
      <dgm:spPr/>
      <dgm:t>
        <a:bodyPr/>
        <a:lstStyle/>
        <a:p>
          <a:endParaRPr lang="en-US"/>
        </a:p>
      </dgm:t>
    </dgm:pt>
    <dgm:pt modelId="{7B430ED8-B682-496B-A62D-8E0D3BDD802E}">
      <dgm:prSet/>
      <dgm:spPr/>
      <dgm:t>
        <a:bodyPr/>
        <a:lstStyle/>
        <a:p>
          <a:r>
            <a:rPr lang="en-US" dirty="0"/>
            <a:t>International Employment</a:t>
          </a:r>
        </a:p>
      </dgm:t>
    </dgm:pt>
    <dgm:pt modelId="{048F2AFA-2F53-4D17-8CCE-9DD93702843A}" type="parTrans" cxnId="{84C6BCA9-C526-4F16-9383-E5AA273064A7}">
      <dgm:prSet/>
      <dgm:spPr/>
      <dgm:t>
        <a:bodyPr/>
        <a:lstStyle/>
        <a:p>
          <a:endParaRPr lang="en-US"/>
        </a:p>
      </dgm:t>
    </dgm:pt>
    <dgm:pt modelId="{1024F6FE-9BA9-45DF-96AD-2941F6DCA32A}" type="sibTrans" cxnId="{84C6BCA9-C526-4F16-9383-E5AA273064A7}">
      <dgm:prSet/>
      <dgm:spPr/>
      <dgm:t>
        <a:bodyPr/>
        <a:lstStyle/>
        <a:p>
          <a:endParaRPr lang="en-US"/>
        </a:p>
      </dgm:t>
    </dgm:pt>
    <dgm:pt modelId="{74B22774-7A8A-4F36-A7D8-2F7D2103E01F}" type="pres">
      <dgm:prSet presAssocID="{4FD6A366-CAD8-4849-9751-335B44ED5E28}" presName="Name0" presStyleCnt="0">
        <dgm:presLayoutVars>
          <dgm:dir/>
          <dgm:animLvl val="lvl"/>
          <dgm:resizeHandles val="exact"/>
        </dgm:presLayoutVars>
      </dgm:prSet>
      <dgm:spPr/>
    </dgm:pt>
    <dgm:pt modelId="{5894E99B-EC55-4154-95BF-4A3E44DFFC0F}" type="pres">
      <dgm:prSet presAssocID="{E790AEF9-1B48-451B-9E26-C1A95112ABD9}" presName="boxAndChildren" presStyleCnt="0"/>
      <dgm:spPr/>
    </dgm:pt>
    <dgm:pt modelId="{06F5740B-2E40-4D15-9F63-84814A664B48}" type="pres">
      <dgm:prSet presAssocID="{E790AEF9-1B48-451B-9E26-C1A95112ABD9}" presName="parentTextBox" presStyleLbl="node1" presStyleIdx="0" presStyleCnt="2"/>
      <dgm:spPr/>
    </dgm:pt>
    <dgm:pt modelId="{CC00705C-52F4-40AE-BF19-5C67DD34A068}" type="pres">
      <dgm:prSet presAssocID="{E790AEF9-1B48-451B-9E26-C1A95112ABD9}" presName="entireBox" presStyleLbl="node1" presStyleIdx="0" presStyleCnt="2" custScaleY="178191"/>
      <dgm:spPr/>
    </dgm:pt>
    <dgm:pt modelId="{A1ED1388-97DC-44A1-BCB9-CB162884F07A}" type="pres">
      <dgm:prSet presAssocID="{E790AEF9-1B48-451B-9E26-C1A95112ABD9}" presName="descendantBox" presStyleCnt="0"/>
      <dgm:spPr/>
    </dgm:pt>
    <dgm:pt modelId="{10DFDB50-93B1-4EA6-AFD1-70F1231C7E09}" type="pres">
      <dgm:prSet presAssocID="{7B48F166-FE75-40CD-8273-A6EE149B7C36}" presName="childTextBox" presStyleLbl="fgAccFollowNode1" presStyleIdx="0" presStyleCnt="6" custScaleY="172089">
        <dgm:presLayoutVars>
          <dgm:bulletEnabled val="1"/>
        </dgm:presLayoutVars>
      </dgm:prSet>
      <dgm:spPr/>
    </dgm:pt>
    <dgm:pt modelId="{D127AC10-085B-4BCC-9122-CF6672D808F5}" type="pres">
      <dgm:prSet presAssocID="{ED3EA7A3-33E7-40DC-A8EE-31A09C1B87D9}" presName="childTextBox" presStyleLbl="fgAccFollowNode1" presStyleIdx="1" presStyleCnt="6" custScaleY="175927">
        <dgm:presLayoutVars>
          <dgm:bulletEnabled val="1"/>
        </dgm:presLayoutVars>
      </dgm:prSet>
      <dgm:spPr/>
    </dgm:pt>
    <dgm:pt modelId="{2D6D512F-9008-4FCA-A058-D75D5B6E888D}" type="pres">
      <dgm:prSet presAssocID="{23527A51-3D10-44E4-BA76-0FFF3FA3C405}" presName="childTextBox" presStyleLbl="fgAccFollowNode1" presStyleIdx="2" presStyleCnt="6" custScaleY="179764">
        <dgm:presLayoutVars>
          <dgm:bulletEnabled val="1"/>
        </dgm:presLayoutVars>
      </dgm:prSet>
      <dgm:spPr/>
    </dgm:pt>
    <dgm:pt modelId="{BD7DA9F5-A164-4FE3-B254-C49E1F6E7665}" type="pres">
      <dgm:prSet presAssocID="{8C7E0A6A-1A50-4575-8263-717B308A6EC6}" presName="childTextBox" presStyleLbl="fgAccFollowNode1" presStyleIdx="3" presStyleCnt="6" custScaleY="179764">
        <dgm:presLayoutVars>
          <dgm:bulletEnabled val="1"/>
        </dgm:presLayoutVars>
      </dgm:prSet>
      <dgm:spPr/>
    </dgm:pt>
    <dgm:pt modelId="{BA37ECB7-B5FE-4618-91C8-5050010F3333}" type="pres">
      <dgm:prSet presAssocID="{67F1E5D7-0337-42CD-86A9-5C55336302FF}" presName="childTextBox" presStyleLbl="fgAccFollowNode1" presStyleIdx="4" presStyleCnt="6" custScaleY="175927">
        <dgm:presLayoutVars>
          <dgm:bulletEnabled val="1"/>
        </dgm:presLayoutVars>
      </dgm:prSet>
      <dgm:spPr/>
    </dgm:pt>
    <dgm:pt modelId="{D75F3C98-E679-4178-8E54-EE49F5828969}" type="pres">
      <dgm:prSet presAssocID="{7B430ED8-B682-496B-A62D-8E0D3BDD802E}" presName="childTextBox" presStyleLbl="fgAccFollowNode1" presStyleIdx="5" presStyleCnt="6" custScaleY="175927">
        <dgm:presLayoutVars>
          <dgm:bulletEnabled val="1"/>
        </dgm:presLayoutVars>
      </dgm:prSet>
      <dgm:spPr/>
    </dgm:pt>
    <dgm:pt modelId="{E464E9E1-C82B-4962-A98F-8A86CA418E1F}" type="pres">
      <dgm:prSet presAssocID="{D125AA7D-209C-4C62-8ED9-B020D0FECB1D}" presName="sp" presStyleCnt="0"/>
      <dgm:spPr/>
    </dgm:pt>
    <dgm:pt modelId="{CCA1806A-652D-43DF-80A4-7F3F6276FCDD}" type="pres">
      <dgm:prSet presAssocID="{0239E738-039C-4CCA-8DD1-1A522F682B22}" presName="arrowAndChildren" presStyleCnt="0"/>
      <dgm:spPr/>
    </dgm:pt>
    <dgm:pt modelId="{E166C2F0-218B-4BBE-9718-7961D0050A21}" type="pres">
      <dgm:prSet presAssocID="{0239E738-039C-4CCA-8DD1-1A522F682B22}" presName="parentTextArrow" presStyleLbl="node1" presStyleIdx="1" presStyleCnt="2" custScaleY="97154"/>
      <dgm:spPr/>
    </dgm:pt>
  </dgm:ptLst>
  <dgm:cxnLst>
    <dgm:cxn modelId="{DB69CE0B-B9A2-40BF-AD41-5F097B3CB375}" type="presOf" srcId="{8C7E0A6A-1A50-4575-8263-717B308A6EC6}" destId="{BD7DA9F5-A164-4FE3-B254-C49E1F6E7665}" srcOrd="0" destOrd="0" presId="urn:microsoft.com/office/officeart/2005/8/layout/process4"/>
    <dgm:cxn modelId="{46BCD81D-0C6A-47F7-9963-F705327E309D}" type="presOf" srcId="{0239E738-039C-4CCA-8DD1-1A522F682B22}" destId="{E166C2F0-218B-4BBE-9718-7961D0050A21}" srcOrd="0" destOrd="0" presId="urn:microsoft.com/office/officeart/2005/8/layout/process4"/>
    <dgm:cxn modelId="{6DCB5D22-A3DA-4B37-9DEC-48D18EF06933}" srcId="{4FD6A366-CAD8-4849-9751-335B44ED5E28}" destId="{0239E738-039C-4CCA-8DD1-1A522F682B22}" srcOrd="0" destOrd="0" parTransId="{2F0F0EB6-1825-4CCC-873D-810552D98B8C}" sibTransId="{D125AA7D-209C-4C62-8ED9-B020D0FECB1D}"/>
    <dgm:cxn modelId="{86E92423-F74E-42E1-909D-65FAFC9DAEC1}" type="presOf" srcId="{7B48F166-FE75-40CD-8273-A6EE149B7C36}" destId="{10DFDB50-93B1-4EA6-AFD1-70F1231C7E09}" srcOrd="0" destOrd="0" presId="urn:microsoft.com/office/officeart/2005/8/layout/process4"/>
    <dgm:cxn modelId="{D875E33B-F7EC-4933-AA4A-4C7453A9F72D}" srcId="{E790AEF9-1B48-451B-9E26-C1A95112ABD9}" destId="{7B48F166-FE75-40CD-8273-A6EE149B7C36}" srcOrd="0" destOrd="0" parTransId="{19044655-1A05-48EA-B8C1-A1B20F9CBA27}" sibTransId="{F7B6E102-13FD-465B-992C-B570CF29A8D6}"/>
    <dgm:cxn modelId="{F6CA2B65-B07F-4774-AF57-F51F8550A58B}" type="presOf" srcId="{E790AEF9-1B48-451B-9E26-C1A95112ABD9}" destId="{06F5740B-2E40-4D15-9F63-84814A664B48}" srcOrd="0" destOrd="0" presId="urn:microsoft.com/office/officeart/2005/8/layout/process4"/>
    <dgm:cxn modelId="{52D8646E-49FD-454F-A58D-D28A128FB15E}" type="presOf" srcId="{7B430ED8-B682-496B-A62D-8E0D3BDD802E}" destId="{D75F3C98-E679-4178-8E54-EE49F5828969}" srcOrd="0" destOrd="0" presId="urn:microsoft.com/office/officeart/2005/8/layout/process4"/>
    <dgm:cxn modelId="{49C60A75-2334-4077-8E83-F54816A5B87C}" srcId="{E790AEF9-1B48-451B-9E26-C1A95112ABD9}" destId="{23527A51-3D10-44E4-BA76-0FFF3FA3C405}" srcOrd="2" destOrd="0" parTransId="{E27AA48F-8577-4702-9979-3BC71F7BCB45}" sibTransId="{36CC4A60-12F9-4B25-8D72-9609E80CF083}"/>
    <dgm:cxn modelId="{C780BC77-77B7-413E-A3C3-B5E3224185BB}" srcId="{E790AEF9-1B48-451B-9E26-C1A95112ABD9}" destId="{67F1E5D7-0337-42CD-86A9-5C55336302FF}" srcOrd="4" destOrd="0" parTransId="{B399F33C-5F87-40D1-9E4A-3B58AA50C1ED}" sibTransId="{249FB3FC-52BB-4754-8F6E-001BF40234DD}"/>
    <dgm:cxn modelId="{33DBBB58-A6E6-4D72-B193-1FC9BAD6607F}" type="presOf" srcId="{E790AEF9-1B48-451B-9E26-C1A95112ABD9}" destId="{CC00705C-52F4-40AE-BF19-5C67DD34A068}" srcOrd="1" destOrd="0" presId="urn:microsoft.com/office/officeart/2005/8/layout/process4"/>
    <dgm:cxn modelId="{7EE5C29D-6999-410C-A74B-E563102B5FF8}" type="presOf" srcId="{23527A51-3D10-44E4-BA76-0FFF3FA3C405}" destId="{2D6D512F-9008-4FCA-A058-D75D5B6E888D}" srcOrd="0" destOrd="0" presId="urn:microsoft.com/office/officeart/2005/8/layout/process4"/>
    <dgm:cxn modelId="{737C40A4-0988-44B6-BFAB-DC3643E7F1A9}" srcId="{E790AEF9-1B48-451B-9E26-C1A95112ABD9}" destId="{ED3EA7A3-33E7-40DC-A8EE-31A09C1B87D9}" srcOrd="1" destOrd="0" parTransId="{130C3CD9-E05B-4770-B9C7-071D2422BC00}" sibTransId="{C65CEEF0-9603-4F11-88B8-C807C9C15127}"/>
    <dgm:cxn modelId="{84C6BCA9-C526-4F16-9383-E5AA273064A7}" srcId="{E790AEF9-1B48-451B-9E26-C1A95112ABD9}" destId="{7B430ED8-B682-496B-A62D-8E0D3BDD802E}" srcOrd="5" destOrd="0" parTransId="{048F2AFA-2F53-4D17-8CCE-9DD93702843A}" sibTransId="{1024F6FE-9BA9-45DF-96AD-2941F6DCA32A}"/>
    <dgm:cxn modelId="{1469E8C0-877E-4E94-81C1-B595D1E578F0}" type="presOf" srcId="{ED3EA7A3-33E7-40DC-A8EE-31A09C1B87D9}" destId="{D127AC10-085B-4BCC-9122-CF6672D808F5}" srcOrd="0" destOrd="0" presId="urn:microsoft.com/office/officeart/2005/8/layout/process4"/>
    <dgm:cxn modelId="{1317D7C5-EB4A-4DB6-A2DF-977004362304}" srcId="{E790AEF9-1B48-451B-9E26-C1A95112ABD9}" destId="{8C7E0A6A-1A50-4575-8263-717B308A6EC6}" srcOrd="3" destOrd="0" parTransId="{6435A9D2-36A2-472A-9663-7CF47546D384}" sibTransId="{2743DC89-7573-4C0B-B3B8-A362441141AF}"/>
    <dgm:cxn modelId="{43EBF4DC-BEC6-44BA-A036-9D71E7C63F0C}" srcId="{4FD6A366-CAD8-4849-9751-335B44ED5E28}" destId="{E790AEF9-1B48-451B-9E26-C1A95112ABD9}" srcOrd="1" destOrd="0" parTransId="{025554E8-12D1-4AE4-8DF0-54A47E6B61FD}" sibTransId="{5F2AAB93-6CF1-4D8F-AB28-F786EA316708}"/>
    <dgm:cxn modelId="{376AEDF3-CF27-4587-A365-5E765922346D}" type="presOf" srcId="{67F1E5D7-0337-42CD-86A9-5C55336302FF}" destId="{BA37ECB7-B5FE-4618-91C8-5050010F3333}" srcOrd="0" destOrd="0" presId="urn:microsoft.com/office/officeart/2005/8/layout/process4"/>
    <dgm:cxn modelId="{2E281FFC-491F-4426-991A-7B8C74A03DA7}" type="presOf" srcId="{4FD6A366-CAD8-4849-9751-335B44ED5E28}" destId="{74B22774-7A8A-4F36-A7D8-2F7D2103E01F}" srcOrd="0" destOrd="0" presId="urn:microsoft.com/office/officeart/2005/8/layout/process4"/>
    <dgm:cxn modelId="{5E5E15A2-7D5A-49B1-965B-129E22D269EF}" type="presParOf" srcId="{74B22774-7A8A-4F36-A7D8-2F7D2103E01F}" destId="{5894E99B-EC55-4154-95BF-4A3E44DFFC0F}" srcOrd="0" destOrd="0" presId="urn:microsoft.com/office/officeart/2005/8/layout/process4"/>
    <dgm:cxn modelId="{EA843EEC-40CF-4754-9AA1-D5EA90A32E49}" type="presParOf" srcId="{5894E99B-EC55-4154-95BF-4A3E44DFFC0F}" destId="{06F5740B-2E40-4D15-9F63-84814A664B48}" srcOrd="0" destOrd="0" presId="urn:microsoft.com/office/officeart/2005/8/layout/process4"/>
    <dgm:cxn modelId="{2D3EA277-5CDA-4DEC-9AC6-67664A9A38F5}" type="presParOf" srcId="{5894E99B-EC55-4154-95BF-4A3E44DFFC0F}" destId="{CC00705C-52F4-40AE-BF19-5C67DD34A068}" srcOrd="1" destOrd="0" presId="urn:microsoft.com/office/officeart/2005/8/layout/process4"/>
    <dgm:cxn modelId="{89496310-5110-4F50-B892-D225073E0B7A}" type="presParOf" srcId="{5894E99B-EC55-4154-95BF-4A3E44DFFC0F}" destId="{A1ED1388-97DC-44A1-BCB9-CB162884F07A}" srcOrd="2" destOrd="0" presId="urn:microsoft.com/office/officeart/2005/8/layout/process4"/>
    <dgm:cxn modelId="{561D4447-1BF9-4654-AF0A-898ABD7DC341}" type="presParOf" srcId="{A1ED1388-97DC-44A1-BCB9-CB162884F07A}" destId="{10DFDB50-93B1-4EA6-AFD1-70F1231C7E09}" srcOrd="0" destOrd="0" presId="urn:microsoft.com/office/officeart/2005/8/layout/process4"/>
    <dgm:cxn modelId="{F63A7324-FDFC-4026-8C7E-E743A08E64F5}" type="presParOf" srcId="{A1ED1388-97DC-44A1-BCB9-CB162884F07A}" destId="{D127AC10-085B-4BCC-9122-CF6672D808F5}" srcOrd="1" destOrd="0" presId="urn:microsoft.com/office/officeart/2005/8/layout/process4"/>
    <dgm:cxn modelId="{9202CE96-2257-4BB1-9B36-6B94FDB9F1E7}" type="presParOf" srcId="{A1ED1388-97DC-44A1-BCB9-CB162884F07A}" destId="{2D6D512F-9008-4FCA-A058-D75D5B6E888D}" srcOrd="2" destOrd="0" presId="urn:microsoft.com/office/officeart/2005/8/layout/process4"/>
    <dgm:cxn modelId="{781EE02A-4273-48A2-AB0A-194132FF4201}" type="presParOf" srcId="{A1ED1388-97DC-44A1-BCB9-CB162884F07A}" destId="{BD7DA9F5-A164-4FE3-B254-C49E1F6E7665}" srcOrd="3" destOrd="0" presId="urn:microsoft.com/office/officeart/2005/8/layout/process4"/>
    <dgm:cxn modelId="{516611A7-0A44-429C-AEB3-BD50C574CD25}" type="presParOf" srcId="{A1ED1388-97DC-44A1-BCB9-CB162884F07A}" destId="{BA37ECB7-B5FE-4618-91C8-5050010F3333}" srcOrd="4" destOrd="0" presId="urn:microsoft.com/office/officeart/2005/8/layout/process4"/>
    <dgm:cxn modelId="{B02DEE98-2DCE-4B22-A69B-654EF3A3DDA3}" type="presParOf" srcId="{A1ED1388-97DC-44A1-BCB9-CB162884F07A}" destId="{D75F3C98-E679-4178-8E54-EE49F5828969}" srcOrd="5" destOrd="0" presId="urn:microsoft.com/office/officeart/2005/8/layout/process4"/>
    <dgm:cxn modelId="{79103347-654D-4F61-89C9-7DB9F41DB1BC}" type="presParOf" srcId="{74B22774-7A8A-4F36-A7D8-2F7D2103E01F}" destId="{E464E9E1-C82B-4962-A98F-8A86CA418E1F}" srcOrd="1" destOrd="0" presId="urn:microsoft.com/office/officeart/2005/8/layout/process4"/>
    <dgm:cxn modelId="{408CC142-CD57-4E9C-B1AD-FDC0897DFF3E}" type="presParOf" srcId="{74B22774-7A8A-4F36-A7D8-2F7D2103E01F}" destId="{CCA1806A-652D-43DF-80A4-7F3F6276FCDD}" srcOrd="2" destOrd="0" presId="urn:microsoft.com/office/officeart/2005/8/layout/process4"/>
    <dgm:cxn modelId="{925472F0-7A4E-4C31-82E7-A37D61F0AA59}" type="presParOf" srcId="{CCA1806A-652D-43DF-80A4-7F3F6276FCDD}" destId="{E166C2F0-218B-4BBE-9718-7961D0050A21}"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123C13-58ED-49A3-8C82-577CFBF810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26160CE-ED3C-43A0-92AD-E3E9F69B675B}">
      <dgm:prSet/>
      <dgm:spPr/>
      <dgm:t>
        <a:bodyPr/>
        <a:lstStyle/>
        <a:p>
          <a:r>
            <a:rPr lang="en-US" dirty="0">
              <a:hlinkClick xmlns:r="http://schemas.openxmlformats.org/officeDocument/2006/relationships" r:id="rId1" action="ppaction://hlinkfile"/>
            </a:rPr>
            <a:t>China Track</a:t>
          </a:r>
          <a:endParaRPr lang="en-US" dirty="0"/>
        </a:p>
      </dgm:t>
    </dgm:pt>
    <dgm:pt modelId="{78E50F29-0100-418E-B1A7-007F82F09F6B}" type="parTrans" cxnId="{EA34A8CB-BD98-4960-AF49-9DD8D3F6B7AA}">
      <dgm:prSet/>
      <dgm:spPr/>
      <dgm:t>
        <a:bodyPr/>
        <a:lstStyle/>
        <a:p>
          <a:endParaRPr lang="en-US"/>
        </a:p>
      </dgm:t>
    </dgm:pt>
    <dgm:pt modelId="{2CCB717C-395C-4C89-9F2F-4099EE41658F}" type="sibTrans" cxnId="{EA34A8CB-BD98-4960-AF49-9DD8D3F6B7AA}">
      <dgm:prSet/>
      <dgm:spPr/>
      <dgm:t>
        <a:bodyPr/>
        <a:lstStyle/>
        <a:p>
          <a:endParaRPr lang="en-US"/>
        </a:p>
      </dgm:t>
    </dgm:pt>
    <dgm:pt modelId="{C9F6F2DD-8AC0-4725-8D5B-AB7682F0CFA8}">
      <dgm:prSet/>
      <dgm:spPr/>
      <dgm:t>
        <a:bodyPr/>
        <a:lstStyle/>
        <a:p>
          <a:r>
            <a:rPr lang="en-US" dirty="0">
              <a:hlinkClick xmlns:r="http://schemas.openxmlformats.org/officeDocument/2006/relationships" r:id="rId2" action="ppaction://hlinkfile"/>
            </a:rPr>
            <a:t>Korea Track</a:t>
          </a:r>
          <a:endParaRPr lang="en-US" dirty="0"/>
        </a:p>
      </dgm:t>
    </dgm:pt>
    <dgm:pt modelId="{2E855299-6516-45E0-821C-D1EBE9F8EF35}" type="parTrans" cxnId="{25F1B8EF-18CD-4E95-9EB5-CFD8571DE293}">
      <dgm:prSet/>
      <dgm:spPr/>
      <dgm:t>
        <a:bodyPr/>
        <a:lstStyle/>
        <a:p>
          <a:endParaRPr lang="en-US"/>
        </a:p>
      </dgm:t>
    </dgm:pt>
    <dgm:pt modelId="{B222E2D9-0AD8-4A7D-9454-290505D4BB36}" type="sibTrans" cxnId="{25F1B8EF-18CD-4E95-9EB5-CFD8571DE293}">
      <dgm:prSet/>
      <dgm:spPr/>
      <dgm:t>
        <a:bodyPr/>
        <a:lstStyle/>
        <a:p>
          <a:endParaRPr lang="en-US"/>
        </a:p>
      </dgm:t>
    </dgm:pt>
    <dgm:pt modelId="{92740ADF-CF76-4517-B9A2-7DA85AEFBF46}" type="pres">
      <dgm:prSet presAssocID="{50123C13-58ED-49A3-8C82-577CFBF810F2}" presName="diagram" presStyleCnt="0">
        <dgm:presLayoutVars>
          <dgm:dir/>
          <dgm:resizeHandles val="exact"/>
        </dgm:presLayoutVars>
      </dgm:prSet>
      <dgm:spPr/>
    </dgm:pt>
    <dgm:pt modelId="{C09EC7DC-F75A-48C9-BF14-05286CF8AF31}" type="pres">
      <dgm:prSet presAssocID="{226160CE-ED3C-43A0-92AD-E3E9F69B675B}" presName="node" presStyleLbl="node1" presStyleIdx="0" presStyleCnt="2" custScaleX="127258">
        <dgm:presLayoutVars>
          <dgm:bulletEnabled val="1"/>
        </dgm:presLayoutVars>
      </dgm:prSet>
      <dgm:spPr/>
    </dgm:pt>
    <dgm:pt modelId="{1422A267-5CE6-4435-A56C-205D2A5C52A0}" type="pres">
      <dgm:prSet presAssocID="{2CCB717C-395C-4C89-9F2F-4099EE41658F}" presName="sibTrans" presStyleCnt="0"/>
      <dgm:spPr/>
    </dgm:pt>
    <dgm:pt modelId="{5F638313-6449-4745-8C7D-5007C243AD7A}" type="pres">
      <dgm:prSet presAssocID="{C9F6F2DD-8AC0-4725-8D5B-AB7682F0CFA8}" presName="node" presStyleLbl="node1" presStyleIdx="1" presStyleCnt="2" custScaleX="129738">
        <dgm:presLayoutVars>
          <dgm:bulletEnabled val="1"/>
        </dgm:presLayoutVars>
      </dgm:prSet>
      <dgm:spPr/>
    </dgm:pt>
  </dgm:ptLst>
  <dgm:cxnLst>
    <dgm:cxn modelId="{1741874E-2936-430C-B928-79C03EE35F37}" type="presOf" srcId="{C9F6F2DD-8AC0-4725-8D5B-AB7682F0CFA8}" destId="{5F638313-6449-4745-8C7D-5007C243AD7A}" srcOrd="0" destOrd="0" presId="urn:microsoft.com/office/officeart/2005/8/layout/default"/>
    <dgm:cxn modelId="{AC106553-3C22-4584-9E6A-825D282ACED9}" type="presOf" srcId="{226160CE-ED3C-43A0-92AD-E3E9F69B675B}" destId="{C09EC7DC-F75A-48C9-BF14-05286CF8AF31}" srcOrd="0" destOrd="0" presId="urn:microsoft.com/office/officeart/2005/8/layout/default"/>
    <dgm:cxn modelId="{6FF52D87-4060-4A4B-951E-1583838E0BF9}" type="presOf" srcId="{50123C13-58ED-49A3-8C82-577CFBF810F2}" destId="{92740ADF-CF76-4517-B9A2-7DA85AEFBF46}" srcOrd="0" destOrd="0" presId="urn:microsoft.com/office/officeart/2005/8/layout/default"/>
    <dgm:cxn modelId="{EA34A8CB-BD98-4960-AF49-9DD8D3F6B7AA}" srcId="{50123C13-58ED-49A3-8C82-577CFBF810F2}" destId="{226160CE-ED3C-43A0-92AD-E3E9F69B675B}" srcOrd="0" destOrd="0" parTransId="{78E50F29-0100-418E-B1A7-007F82F09F6B}" sibTransId="{2CCB717C-395C-4C89-9F2F-4099EE41658F}"/>
    <dgm:cxn modelId="{25F1B8EF-18CD-4E95-9EB5-CFD8571DE293}" srcId="{50123C13-58ED-49A3-8C82-577CFBF810F2}" destId="{C9F6F2DD-8AC0-4725-8D5B-AB7682F0CFA8}" srcOrd="1" destOrd="0" parTransId="{2E855299-6516-45E0-821C-D1EBE9F8EF35}" sibTransId="{B222E2D9-0AD8-4A7D-9454-290505D4BB36}"/>
    <dgm:cxn modelId="{75BA1DBF-ABDB-4435-9542-B47B602446C0}" type="presParOf" srcId="{92740ADF-CF76-4517-B9A2-7DA85AEFBF46}" destId="{C09EC7DC-F75A-48C9-BF14-05286CF8AF31}" srcOrd="0" destOrd="0" presId="urn:microsoft.com/office/officeart/2005/8/layout/default"/>
    <dgm:cxn modelId="{71A00851-B6F9-4220-AD93-AF20379BD742}" type="presParOf" srcId="{92740ADF-CF76-4517-B9A2-7DA85AEFBF46}" destId="{1422A267-5CE6-4435-A56C-205D2A5C52A0}" srcOrd="1" destOrd="0" presId="urn:microsoft.com/office/officeart/2005/8/layout/default"/>
    <dgm:cxn modelId="{9D4A4B4A-7F9D-4B1D-85F6-EC70CFA069A2}" type="presParOf" srcId="{92740ADF-CF76-4517-B9A2-7DA85AEFBF46}" destId="{5F638313-6449-4745-8C7D-5007C243AD7A}"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797AF8-DA72-4054-9865-1AC62697EAF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AE277C-571A-44CC-B518-4C0FCB4A80E8}">
      <dgm:prSet/>
      <dgm:spPr/>
      <dgm:t>
        <a:bodyPr/>
        <a:lstStyle/>
        <a:p>
          <a:r>
            <a:rPr lang="en-US"/>
            <a:t>Offered in the Winter, Spring and Summer</a:t>
          </a:r>
        </a:p>
      </dgm:t>
    </dgm:pt>
    <dgm:pt modelId="{3ECB6B81-84EF-4902-B9E5-835EFB969732}" type="parTrans" cxnId="{04C26A0E-6CA1-480E-A7CF-8623EC98E368}">
      <dgm:prSet/>
      <dgm:spPr/>
      <dgm:t>
        <a:bodyPr/>
        <a:lstStyle/>
        <a:p>
          <a:endParaRPr lang="en-US"/>
        </a:p>
      </dgm:t>
    </dgm:pt>
    <dgm:pt modelId="{A7DFF86A-E499-4043-B03B-51FD6D15FC45}" type="sibTrans" cxnId="{04C26A0E-6CA1-480E-A7CF-8623EC98E368}">
      <dgm:prSet/>
      <dgm:spPr/>
      <dgm:t>
        <a:bodyPr/>
        <a:lstStyle/>
        <a:p>
          <a:endParaRPr lang="en-US"/>
        </a:p>
      </dgm:t>
    </dgm:pt>
    <dgm:pt modelId="{B31AA9D6-2B39-4487-AB39-38CE3750C90B}">
      <dgm:prSet/>
      <dgm:spPr/>
      <dgm:t>
        <a:bodyPr/>
        <a:lstStyle/>
        <a:p>
          <a:r>
            <a:rPr lang="en-US" dirty="0"/>
            <a:t>Completes your International Experience Requirement</a:t>
          </a:r>
        </a:p>
      </dgm:t>
    </dgm:pt>
    <dgm:pt modelId="{A2AF064D-5BBE-4C23-B1E5-5658C909131F}" type="parTrans" cxnId="{4062066C-A6E7-4490-ADE4-454C2C28476B}">
      <dgm:prSet/>
      <dgm:spPr/>
      <dgm:t>
        <a:bodyPr/>
        <a:lstStyle/>
        <a:p>
          <a:endParaRPr lang="en-US"/>
        </a:p>
      </dgm:t>
    </dgm:pt>
    <dgm:pt modelId="{E0714B3F-D2C9-49FE-AA8A-827166C2C63C}" type="sibTrans" cxnId="{4062066C-A6E7-4490-ADE4-454C2C28476B}">
      <dgm:prSet/>
      <dgm:spPr/>
      <dgm:t>
        <a:bodyPr/>
        <a:lstStyle/>
        <a:p>
          <a:endParaRPr lang="en-US"/>
        </a:p>
      </dgm:t>
    </dgm:pt>
    <dgm:pt modelId="{CEF85C5B-12D3-438A-8FB9-50547EA49D8D}">
      <dgm:prSet/>
      <dgm:spPr/>
      <dgm:t>
        <a:bodyPr/>
        <a:lstStyle/>
        <a:p>
          <a:r>
            <a:rPr lang="en-US"/>
            <a:t>You still graduate on time!</a:t>
          </a:r>
        </a:p>
      </dgm:t>
    </dgm:pt>
    <dgm:pt modelId="{1441C345-90FC-4E73-B8A5-D0805DF65DCD}" type="parTrans" cxnId="{8788F88E-C5DD-4C6D-90B6-D3204AA6119D}">
      <dgm:prSet/>
      <dgm:spPr/>
      <dgm:t>
        <a:bodyPr/>
        <a:lstStyle/>
        <a:p>
          <a:endParaRPr lang="en-US"/>
        </a:p>
      </dgm:t>
    </dgm:pt>
    <dgm:pt modelId="{C7CB3E75-CAD7-4C71-8BA2-27DC54319007}" type="sibTrans" cxnId="{8788F88E-C5DD-4C6D-90B6-D3204AA6119D}">
      <dgm:prSet/>
      <dgm:spPr/>
      <dgm:t>
        <a:bodyPr/>
        <a:lstStyle/>
        <a:p>
          <a:endParaRPr lang="en-US"/>
        </a:p>
      </dgm:t>
    </dgm:pt>
    <dgm:pt modelId="{B12D92CE-2B1A-4046-A197-DCCCF5A263EF}" type="pres">
      <dgm:prSet presAssocID="{35797AF8-DA72-4054-9865-1AC62697EAF7}" presName="linear" presStyleCnt="0">
        <dgm:presLayoutVars>
          <dgm:animLvl val="lvl"/>
          <dgm:resizeHandles val="exact"/>
        </dgm:presLayoutVars>
      </dgm:prSet>
      <dgm:spPr/>
    </dgm:pt>
    <dgm:pt modelId="{BB2DEF3C-C26F-455C-B267-91559EA22D58}" type="pres">
      <dgm:prSet presAssocID="{F1AE277C-571A-44CC-B518-4C0FCB4A80E8}" presName="parentText" presStyleLbl="node1" presStyleIdx="0" presStyleCnt="3">
        <dgm:presLayoutVars>
          <dgm:chMax val="0"/>
          <dgm:bulletEnabled val="1"/>
        </dgm:presLayoutVars>
      </dgm:prSet>
      <dgm:spPr/>
    </dgm:pt>
    <dgm:pt modelId="{324D3953-FF1D-407C-BBEE-EC45A076E058}" type="pres">
      <dgm:prSet presAssocID="{A7DFF86A-E499-4043-B03B-51FD6D15FC45}" presName="spacer" presStyleCnt="0"/>
      <dgm:spPr/>
    </dgm:pt>
    <dgm:pt modelId="{E9B71E68-6A8D-4BF3-B68B-DC5163B9DE76}" type="pres">
      <dgm:prSet presAssocID="{B31AA9D6-2B39-4487-AB39-38CE3750C90B}" presName="parentText" presStyleLbl="node1" presStyleIdx="1" presStyleCnt="3">
        <dgm:presLayoutVars>
          <dgm:chMax val="0"/>
          <dgm:bulletEnabled val="1"/>
        </dgm:presLayoutVars>
      </dgm:prSet>
      <dgm:spPr/>
    </dgm:pt>
    <dgm:pt modelId="{9EBCBE8B-9568-4667-9C75-04B06D21C0E0}" type="pres">
      <dgm:prSet presAssocID="{E0714B3F-D2C9-49FE-AA8A-827166C2C63C}" presName="spacer" presStyleCnt="0"/>
      <dgm:spPr/>
    </dgm:pt>
    <dgm:pt modelId="{F849A768-2FB1-44CB-A49C-6628FD5AEA39}" type="pres">
      <dgm:prSet presAssocID="{CEF85C5B-12D3-438A-8FB9-50547EA49D8D}" presName="parentText" presStyleLbl="node1" presStyleIdx="2" presStyleCnt="3">
        <dgm:presLayoutVars>
          <dgm:chMax val="0"/>
          <dgm:bulletEnabled val="1"/>
        </dgm:presLayoutVars>
      </dgm:prSet>
      <dgm:spPr/>
    </dgm:pt>
  </dgm:ptLst>
  <dgm:cxnLst>
    <dgm:cxn modelId="{04C26A0E-6CA1-480E-A7CF-8623EC98E368}" srcId="{35797AF8-DA72-4054-9865-1AC62697EAF7}" destId="{F1AE277C-571A-44CC-B518-4C0FCB4A80E8}" srcOrd="0" destOrd="0" parTransId="{3ECB6B81-84EF-4902-B9E5-835EFB969732}" sibTransId="{A7DFF86A-E499-4043-B03B-51FD6D15FC45}"/>
    <dgm:cxn modelId="{4062066C-A6E7-4490-ADE4-454C2C28476B}" srcId="{35797AF8-DA72-4054-9865-1AC62697EAF7}" destId="{B31AA9D6-2B39-4487-AB39-38CE3750C90B}" srcOrd="1" destOrd="0" parTransId="{A2AF064D-5BBE-4C23-B1E5-5658C909131F}" sibTransId="{E0714B3F-D2C9-49FE-AA8A-827166C2C63C}"/>
    <dgm:cxn modelId="{8788F88E-C5DD-4C6D-90B6-D3204AA6119D}" srcId="{35797AF8-DA72-4054-9865-1AC62697EAF7}" destId="{CEF85C5B-12D3-438A-8FB9-50547EA49D8D}" srcOrd="2" destOrd="0" parTransId="{1441C345-90FC-4E73-B8A5-D0805DF65DCD}" sibTransId="{C7CB3E75-CAD7-4C71-8BA2-27DC54319007}"/>
    <dgm:cxn modelId="{FED3619C-20F5-4ED0-A674-A50E741E124E}" type="presOf" srcId="{35797AF8-DA72-4054-9865-1AC62697EAF7}" destId="{B12D92CE-2B1A-4046-A197-DCCCF5A263EF}" srcOrd="0" destOrd="0" presId="urn:microsoft.com/office/officeart/2005/8/layout/vList2"/>
    <dgm:cxn modelId="{6D1C29BF-90F2-4F31-9E72-D303BECCFD07}" type="presOf" srcId="{CEF85C5B-12D3-438A-8FB9-50547EA49D8D}" destId="{F849A768-2FB1-44CB-A49C-6628FD5AEA39}" srcOrd="0" destOrd="0" presId="urn:microsoft.com/office/officeart/2005/8/layout/vList2"/>
    <dgm:cxn modelId="{B92DF0E3-E22C-4FEB-81F7-FF235C56148D}" type="presOf" srcId="{F1AE277C-571A-44CC-B518-4C0FCB4A80E8}" destId="{BB2DEF3C-C26F-455C-B267-91559EA22D58}" srcOrd="0" destOrd="0" presId="urn:microsoft.com/office/officeart/2005/8/layout/vList2"/>
    <dgm:cxn modelId="{03DB3EEA-B55C-4E70-A8E3-64321E99D8EF}" type="presOf" srcId="{B31AA9D6-2B39-4487-AB39-38CE3750C90B}" destId="{E9B71E68-6A8D-4BF3-B68B-DC5163B9DE76}" srcOrd="0" destOrd="0" presId="urn:microsoft.com/office/officeart/2005/8/layout/vList2"/>
    <dgm:cxn modelId="{6CBD7BC4-5C70-4F20-8EBE-BB087CAC24C8}" type="presParOf" srcId="{B12D92CE-2B1A-4046-A197-DCCCF5A263EF}" destId="{BB2DEF3C-C26F-455C-B267-91559EA22D58}" srcOrd="0" destOrd="0" presId="urn:microsoft.com/office/officeart/2005/8/layout/vList2"/>
    <dgm:cxn modelId="{E423F82F-9352-4AB8-B39D-B8CF715F7C26}" type="presParOf" srcId="{B12D92CE-2B1A-4046-A197-DCCCF5A263EF}" destId="{324D3953-FF1D-407C-BBEE-EC45A076E058}" srcOrd="1" destOrd="0" presId="urn:microsoft.com/office/officeart/2005/8/layout/vList2"/>
    <dgm:cxn modelId="{24965F4A-D666-424C-B259-968ABC6708B7}" type="presParOf" srcId="{B12D92CE-2B1A-4046-A197-DCCCF5A263EF}" destId="{E9B71E68-6A8D-4BF3-B68B-DC5163B9DE76}" srcOrd="2" destOrd="0" presId="urn:microsoft.com/office/officeart/2005/8/layout/vList2"/>
    <dgm:cxn modelId="{6FF25BE0-1A84-40D2-9CF8-66F00F4EA087}" type="presParOf" srcId="{B12D92CE-2B1A-4046-A197-DCCCF5A263EF}" destId="{9EBCBE8B-9568-4667-9C75-04B06D21C0E0}" srcOrd="3" destOrd="0" presId="urn:microsoft.com/office/officeart/2005/8/layout/vList2"/>
    <dgm:cxn modelId="{84396A91-1447-4343-98D4-AE234DB2EE4E}" type="presParOf" srcId="{B12D92CE-2B1A-4046-A197-DCCCF5A263EF}" destId="{F849A768-2FB1-44CB-A49C-6628FD5AEA3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9B8713-7CD1-4130-B83A-73318B365D5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216FE67-0CCA-43BF-AF57-445721056083}">
      <dgm:prSet/>
      <dgm:spPr/>
      <dgm:t>
        <a:bodyPr/>
        <a:lstStyle/>
        <a:p>
          <a:r>
            <a:rPr lang="en-US" dirty="0"/>
            <a:t>Click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here</a:t>
          </a:r>
          <a:r>
            <a:rPr lang="en-US" dirty="0"/>
            <a:t> to complete the minor check sheet based on your graduation year.</a:t>
          </a:r>
        </a:p>
      </dgm:t>
    </dgm:pt>
    <dgm:pt modelId="{563EBE63-3C43-43D6-A202-8433266DFD7D}" type="parTrans" cxnId="{B81F2846-58DF-432F-A0E1-63F7322E3A26}">
      <dgm:prSet/>
      <dgm:spPr/>
      <dgm:t>
        <a:bodyPr/>
        <a:lstStyle/>
        <a:p>
          <a:endParaRPr lang="en-US"/>
        </a:p>
      </dgm:t>
    </dgm:pt>
    <dgm:pt modelId="{FC93F8E7-551A-47AA-9036-7018AFEC7560}" type="sibTrans" cxnId="{B81F2846-58DF-432F-A0E1-63F7322E3A26}">
      <dgm:prSet/>
      <dgm:spPr/>
      <dgm:t>
        <a:bodyPr/>
        <a:lstStyle/>
        <a:p>
          <a:endParaRPr lang="en-US"/>
        </a:p>
      </dgm:t>
    </dgm:pt>
    <dgm:pt modelId="{A826AE18-4D75-47A4-86D4-DA2A43342EF4}">
      <dgm:prSet/>
      <dgm:spPr/>
      <dgm:t>
        <a:bodyPr/>
        <a:lstStyle/>
        <a:p>
          <a:r>
            <a:rPr lang="en-US" dirty="0"/>
            <a:t>Email completed check sheet to Dr. Clevenger at </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jcleveng@vt.edu</a:t>
          </a:r>
          <a:endParaRPr lang="en-US" dirty="0">
            <a:solidFill>
              <a:schemeClr val="bg1"/>
            </a:solidFill>
          </a:endParaRPr>
        </a:p>
      </dgm:t>
    </dgm:pt>
    <dgm:pt modelId="{9DD1C732-D22D-4C7F-B3F0-57DF1941C30E}" type="parTrans" cxnId="{F74C53FB-3A65-434E-A0BE-024084DAD85E}">
      <dgm:prSet/>
      <dgm:spPr/>
      <dgm:t>
        <a:bodyPr/>
        <a:lstStyle/>
        <a:p>
          <a:endParaRPr lang="en-US"/>
        </a:p>
      </dgm:t>
    </dgm:pt>
    <dgm:pt modelId="{201E171B-A9C5-4227-A867-A05B379820FD}" type="sibTrans" cxnId="{F74C53FB-3A65-434E-A0BE-024084DAD85E}">
      <dgm:prSet/>
      <dgm:spPr/>
      <dgm:t>
        <a:bodyPr/>
        <a:lstStyle/>
        <a:p>
          <a:endParaRPr lang="en-US"/>
        </a:p>
      </dgm:t>
    </dgm:pt>
    <dgm:pt modelId="{7116C741-CEE6-4491-AAAB-43ED163BF175}">
      <dgm:prSet/>
      <dgm:spPr/>
      <dgm:t>
        <a:bodyPr/>
        <a:lstStyle/>
        <a:p>
          <a:r>
            <a:rPr lang="en-US" dirty="0"/>
            <a:t>Questions?                     Call (540)231-6602           or stop by Pamplin 1046!</a:t>
          </a:r>
        </a:p>
      </dgm:t>
    </dgm:pt>
    <dgm:pt modelId="{C33C1FA6-F92F-4AA5-BA21-07FF853CA1F7}" type="parTrans" cxnId="{E3E99E76-1C9F-4ED9-BFFF-84F8B4F148C0}">
      <dgm:prSet/>
      <dgm:spPr/>
      <dgm:t>
        <a:bodyPr/>
        <a:lstStyle/>
        <a:p>
          <a:endParaRPr lang="en-US"/>
        </a:p>
      </dgm:t>
    </dgm:pt>
    <dgm:pt modelId="{A4A3A242-316F-433C-9849-AF9BA52D5E2D}" type="sibTrans" cxnId="{E3E99E76-1C9F-4ED9-BFFF-84F8B4F148C0}">
      <dgm:prSet/>
      <dgm:spPr/>
      <dgm:t>
        <a:bodyPr/>
        <a:lstStyle/>
        <a:p>
          <a:endParaRPr lang="en-US"/>
        </a:p>
      </dgm:t>
    </dgm:pt>
    <dgm:pt modelId="{AE8D5F6D-50EF-40E9-A6ED-2976374F895F}" type="pres">
      <dgm:prSet presAssocID="{009B8713-7CD1-4130-B83A-73318B365D5D}" presName="outerComposite" presStyleCnt="0">
        <dgm:presLayoutVars>
          <dgm:chMax val="5"/>
          <dgm:dir/>
          <dgm:resizeHandles val="exact"/>
        </dgm:presLayoutVars>
      </dgm:prSet>
      <dgm:spPr/>
    </dgm:pt>
    <dgm:pt modelId="{07555DB4-4338-4A1C-8547-3F3EA035E87E}" type="pres">
      <dgm:prSet presAssocID="{009B8713-7CD1-4130-B83A-73318B365D5D}" presName="dummyMaxCanvas" presStyleCnt="0">
        <dgm:presLayoutVars/>
      </dgm:prSet>
      <dgm:spPr/>
    </dgm:pt>
    <dgm:pt modelId="{A1D128D9-C256-4745-9B01-81654933761F}" type="pres">
      <dgm:prSet presAssocID="{009B8713-7CD1-4130-B83A-73318B365D5D}" presName="ThreeNodes_1" presStyleLbl="node1" presStyleIdx="0" presStyleCnt="3">
        <dgm:presLayoutVars>
          <dgm:bulletEnabled val="1"/>
        </dgm:presLayoutVars>
      </dgm:prSet>
      <dgm:spPr/>
    </dgm:pt>
    <dgm:pt modelId="{D298D773-D951-4205-8428-A16C5B67215F}" type="pres">
      <dgm:prSet presAssocID="{009B8713-7CD1-4130-B83A-73318B365D5D}" presName="ThreeNodes_2" presStyleLbl="node1" presStyleIdx="1" presStyleCnt="3">
        <dgm:presLayoutVars>
          <dgm:bulletEnabled val="1"/>
        </dgm:presLayoutVars>
      </dgm:prSet>
      <dgm:spPr/>
    </dgm:pt>
    <dgm:pt modelId="{71E1B2E5-71B3-46FC-B4B6-EB84DBC2F04B}" type="pres">
      <dgm:prSet presAssocID="{009B8713-7CD1-4130-B83A-73318B365D5D}" presName="ThreeNodes_3" presStyleLbl="node1" presStyleIdx="2" presStyleCnt="3">
        <dgm:presLayoutVars>
          <dgm:bulletEnabled val="1"/>
        </dgm:presLayoutVars>
      </dgm:prSet>
      <dgm:spPr/>
    </dgm:pt>
    <dgm:pt modelId="{5C4D6845-808F-44D2-8E82-AC68A850C1AB}" type="pres">
      <dgm:prSet presAssocID="{009B8713-7CD1-4130-B83A-73318B365D5D}" presName="ThreeConn_1-2" presStyleLbl="fgAccFollowNode1" presStyleIdx="0" presStyleCnt="2">
        <dgm:presLayoutVars>
          <dgm:bulletEnabled val="1"/>
        </dgm:presLayoutVars>
      </dgm:prSet>
      <dgm:spPr/>
    </dgm:pt>
    <dgm:pt modelId="{DCB8A1D8-FC8D-428A-BF1D-96125D386496}" type="pres">
      <dgm:prSet presAssocID="{009B8713-7CD1-4130-B83A-73318B365D5D}" presName="ThreeConn_2-3" presStyleLbl="fgAccFollowNode1" presStyleIdx="1" presStyleCnt="2">
        <dgm:presLayoutVars>
          <dgm:bulletEnabled val="1"/>
        </dgm:presLayoutVars>
      </dgm:prSet>
      <dgm:spPr/>
    </dgm:pt>
    <dgm:pt modelId="{805B4BCB-C7AB-40F4-9FB3-0AE8F63CC6C0}" type="pres">
      <dgm:prSet presAssocID="{009B8713-7CD1-4130-B83A-73318B365D5D}" presName="ThreeNodes_1_text" presStyleLbl="node1" presStyleIdx="2" presStyleCnt="3">
        <dgm:presLayoutVars>
          <dgm:bulletEnabled val="1"/>
        </dgm:presLayoutVars>
      </dgm:prSet>
      <dgm:spPr/>
    </dgm:pt>
    <dgm:pt modelId="{EA9AC9FB-89DC-4B62-86F3-036FF10CFD4C}" type="pres">
      <dgm:prSet presAssocID="{009B8713-7CD1-4130-B83A-73318B365D5D}" presName="ThreeNodes_2_text" presStyleLbl="node1" presStyleIdx="2" presStyleCnt="3">
        <dgm:presLayoutVars>
          <dgm:bulletEnabled val="1"/>
        </dgm:presLayoutVars>
      </dgm:prSet>
      <dgm:spPr/>
    </dgm:pt>
    <dgm:pt modelId="{AA1E42E5-889F-47D5-9C70-E2A4DF054468}" type="pres">
      <dgm:prSet presAssocID="{009B8713-7CD1-4130-B83A-73318B365D5D}" presName="ThreeNodes_3_text" presStyleLbl="node1" presStyleIdx="2" presStyleCnt="3">
        <dgm:presLayoutVars>
          <dgm:bulletEnabled val="1"/>
        </dgm:presLayoutVars>
      </dgm:prSet>
      <dgm:spPr/>
    </dgm:pt>
  </dgm:ptLst>
  <dgm:cxnLst>
    <dgm:cxn modelId="{399D7F0D-BB93-426A-904B-45FCA7D14075}" type="presOf" srcId="{FC93F8E7-551A-47AA-9036-7018AFEC7560}" destId="{5C4D6845-808F-44D2-8E82-AC68A850C1AB}" srcOrd="0" destOrd="0" presId="urn:microsoft.com/office/officeart/2005/8/layout/vProcess5"/>
    <dgm:cxn modelId="{4B99FB23-0608-491B-9AAC-697C87E13596}" type="presOf" srcId="{A826AE18-4D75-47A4-86D4-DA2A43342EF4}" destId="{D298D773-D951-4205-8428-A16C5B67215F}" srcOrd="0" destOrd="0" presId="urn:microsoft.com/office/officeart/2005/8/layout/vProcess5"/>
    <dgm:cxn modelId="{935F652A-00A9-46FE-96FE-ADF5D42DE972}" type="presOf" srcId="{1216FE67-0CCA-43BF-AF57-445721056083}" destId="{A1D128D9-C256-4745-9B01-81654933761F}" srcOrd="0" destOrd="0" presId="urn:microsoft.com/office/officeart/2005/8/layout/vProcess5"/>
    <dgm:cxn modelId="{EA20DA3E-F168-4378-BB91-DB3E9E8484FE}" type="presOf" srcId="{A826AE18-4D75-47A4-86D4-DA2A43342EF4}" destId="{EA9AC9FB-89DC-4B62-86F3-036FF10CFD4C}" srcOrd="1" destOrd="0" presId="urn:microsoft.com/office/officeart/2005/8/layout/vProcess5"/>
    <dgm:cxn modelId="{B81F2846-58DF-432F-A0E1-63F7322E3A26}" srcId="{009B8713-7CD1-4130-B83A-73318B365D5D}" destId="{1216FE67-0CCA-43BF-AF57-445721056083}" srcOrd="0" destOrd="0" parTransId="{563EBE63-3C43-43D6-A202-8433266DFD7D}" sibTransId="{FC93F8E7-551A-47AA-9036-7018AFEC7560}"/>
    <dgm:cxn modelId="{5BCC8B66-70BA-4CDE-98DF-FBFF39ADC8E2}" type="presOf" srcId="{7116C741-CEE6-4491-AAAB-43ED163BF175}" destId="{AA1E42E5-889F-47D5-9C70-E2A4DF054468}" srcOrd="1" destOrd="0" presId="urn:microsoft.com/office/officeart/2005/8/layout/vProcess5"/>
    <dgm:cxn modelId="{2FFE7556-DF9F-496A-84E4-B7013A760323}" type="presOf" srcId="{7116C741-CEE6-4491-AAAB-43ED163BF175}" destId="{71E1B2E5-71B3-46FC-B4B6-EB84DBC2F04B}" srcOrd="0" destOrd="0" presId="urn:microsoft.com/office/officeart/2005/8/layout/vProcess5"/>
    <dgm:cxn modelId="{E3E99E76-1C9F-4ED9-BFFF-84F8B4F148C0}" srcId="{009B8713-7CD1-4130-B83A-73318B365D5D}" destId="{7116C741-CEE6-4491-AAAB-43ED163BF175}" srcOrd="2" destOrd="0" parTransId="{C33C1FA6-F92F-4AA5-BA21-07FF853CA1F7}" sibTransId="{A4A3A242-316F-433C-9849-AF9BA52D5E2D}"/>
    <dgm:cxn modelId="{152B2C7D-0C2A-4468-AA4D-9C44781CA51D}" type="presOf" srcId="{1216FE67-0CCA-43BF-AF57-445721056083}" destId="{805B4BCB-C7AB-40F4-9FB3-0AE8F63CC6C0}" srcOrd="1" destOrd="0" presId="urn:microsoft.com/office/officeart/2005/8/layout/vProcess5"/>
    <dgm:cxn modelId="{A7F1C686-E7C3-43F4-8098-ECEAC096545F}" type="presOf" srcId="{201E171B-A9C5-4227-A867-A05B379820FD}" destId="{DCB8A1D8-FC8D-428A-BF1D-96125D386496}" srcOrd="0" destOrd="0" presId="urn:microsoft.com/office/officeart/2005/8/layout/vProcess5"/>
    <dgm:cxn modelId="{116D09D9-347A-4F13-B699-1E878A3146C2}" type="presOf" srcId="{009B8713-7CD1-4130-B83A-73318B365D5D}" destId="{AE8D5F6D-50EF-40E9-A6ED-2976374F895F}" srcOrd="0" destOrd="0" presId="urn:microsoft.com/office/officeart/2005/8/layout/vProcess5"/>
    <dgm:cxn modelId="{F74C53FB-3A65-434E-A0BE-024084DAD85E}" srcId="{009B8713-7CD1-4130-B83A-73318B365D5D}" destId="{A826AE18-4D75-47A4-86D4-DA2A43342EF4}" srcOrd="1" destOrd="0" parTransId="{9DD1C732-D22D-4C7F-B3F0-57DF1941C30E}" sibTransId="{201E171B-A9C5-4227-A867-A05B379820FD}"/>
    <dgm:cxn modelId="{3E1834A5-4C7D-4D86-84A4-6CBE06B066E5}" type="presParOf" srcId="{AE8D5F6D-50EF-40E9-A6ED-2976374F895F}" destId="{07555DB4-4338-4A1C-8547-3F3EA035E87E}" srcOrd="0" destOrd="0" presId="urn:microsoft.com/office/officeart/2005/8/layout/vProcess5"/>
    <dgm:cxn modelId="{1C4157AB-35B0-4B09-B0CD-DBDE11A8CD0D}" type="presParOf" srcId="{AE8D5F6D-50EF-40E9-A6ED-2976374F895F}" destId="{A1D128D9-C256-4745-9B01-81654933761F}" srcOrd="1" destOrd="0" presId="urn:microsoft.com/office/officeart/2005/8/layout/vProcess5"/>
    <dgm:cxn modelId="{C982C3AC-97F5-4DE2-823C-CE09C9842B2C}" type="presParOf" srcId="{AE8D5F6D-50EF-40E9-A6ED-2976374F895F}" destId="{D298D773-D951-4205-8428-A16C5B67215F}" srcOrd="2" destOrd="0" presId="urn:microsoft.com/office/officeart/2005/8/layout/vProcess5"/>
    <dgm:cxn modelId="{313C12F7-24FC-4223-90EA-6E4247312CDD}" type="presParOf" srcId="{AE8D5F6D-50EF-40E9-A6ED-2976374F895F}" destId="{71E1B2E5-71B3-46FC-B4B6-EB84DBC2F04B}" srcOrd="3" destOrd="0" presId="urn:microsoft.com/office/officeart/2005/8/layout/vProcess5"/>
    <dgm:cxn modelId="{90018B58-E8A0-4DB9-9E8E-321416CB91DC}" type="presParOf" srcId="{AE8D5F6D-50EF-40E9-A6ED-2976374F895F}" destId="{5C4D6845-808F-44D2-8E82-AC68A850C1AB}" srcOrd="4" destOrd="0" presId="urn:microsoft.com/office/officeart/2005/8/layout/vProcess5"/>
    <dgm:cxn modelId="{334B0E7F-79B0-469C-82A6-4B3EA145BB1A}" type="presParOf" srcId="{AE8D5F6D-50EF-40E9-A6ED-2976374F895F}" destId="{DCB8A1D8-FC8D-428A-BF1D-96125D386496}" srcOrd="5" destOrd="0" presId="urn:microsoft.com/office/officeart/2005/8/layout/vProcess5"/>
    <dgm:cxn modelId="{A10919CF-D2F5-4ED4-9E58-7E76E69D4204}" type="presParOf" srcId="{AE8D5F6D-50EF-40E9-A6ED-2976374F895F}" destId="{805B4BCB-C7AB-40F4-9FB3-0AE8F63CC6C0}" srcOrd="6" destOrd="0" presId="urn:microsoft.com/office/officeart/2005/8/layout/vProcess5"/>
    <dgm:cxn modelId="{A8A451C9-EDB6-48D0-AB02-48F9797B28A3}" type="presParOf" srcId="{AE8D5F6D-50EF-40E9-A6ED-2976374F895F}" destId="{EA9AC9FB-89DC-4B62-86F3-036FF10CFD4C}" srcOrd="7" destOrd="0" presId="urn:microsoft.com/office/officeart/2005/8/layout/vProcess5"/>
    <dgm:cxn modelId="{299BA046-BB82-457B-B5BF-EA7A7959264C}" type="presParOf" srcId="{AE8D5F6D-50EF-40E9-A6ED-2976374F895F}" destId="{AA1E42E5-889F-47D5-9C70-E2A4DF054468}"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6377C-BDE8-4076-BEFA-DE2F9EF3032D}">
      <dsp:nvSpPr>
        <dsp:cNvPr id="0" name=""/>
        <dsp:cNvSpPr/>
      </dsp:nvSpPr>
      <dsp:spPr>
        <a:xfrm>
          <a:off x="1816199" y="62805"/>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2BF7C-3CCB-40D2-A905-CABC0150FD67}">
      <dsp:nvSpPr>
        <dsp:cNvPr id="0" name=""/>
        <dsp:cNvSpPr/>
      </dsp:nvSpPr>
      <dsp:spPr>
        <a:xfrm>
          <a:off x="2284199" y="53080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95D047-B8FB-4FB2-AF22-FD6C41827066}">
      <dsp:nvSpPr>
        <dsp:cNvPr id="0" name=""/>
        <dsp:cNvSpPr/>
      </dsp:nvSpPr>
      <dsp:spPr>
        <a:xfrm>
          <a:off x="1114199" y="29428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Learn to do business in an international setting</a:t>
          </a:r>
        </a:p>
      </dsp:txBody>
      <dsp:txXfrm>
        <a:off x="1114199" y="2942806"/>
        <a:ext cx="3600000" cy="720000"/>
      </dsp:txXfrm>
    </dsp:sp>
    <dsp:sp modelId="{F39EC03D-8F40-4654-923F-DD89D565DD5F}">
      <dsp:nvSpPr>
        <dsp:cNvPr id="0" name=""/>
        <dsp:cNvSpPr/>
      </dsp:nvSpPr>
      <dsp:spPr>
        <a:xfrm>
          <a:off x="6046199" y="62805"/>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B9D49-2469-4CAD-BEF1-1B302A989E1B}">
      <dsp:nvSpPr>
        <dsp:cNvPr id="0" name=""/>
        <dsp:cNvSpPr/>
      </dsp:nvSpPr>
      <dsp:spPr>
        <a:xfrm>
          <a:off x="6514199" y="53080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5BFFA8-C42B-498B-8E89-269586C25BC6}">
      <dsp:nvSpPr>
        <dsp:cNvPr id="0" name=""/>
        <dsp:cNvSpPr/>
      </dsp:nvSpPr>
      <dsp:spPr>
        <a:xfrm>
          <a:off x="5344199" y="294280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Travel abroad is essential</a:t>
          </a:r>
        </a:p>
      </dsp:txBody>
      <dsp:txXfrm>
        <a:off x="5344199" y="2942806"/>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96184-8217-4635-866D-D575E2AEF597}">
      <dsp:nvSpPr>
        <dsp:cNvPr id="0" name=""/>
        <dsp:cNvSpPr/>
      </dsp:nvSpPr>
      <dsp:spPr>
        <a:xfrm>
          <a:off x="0" y="4086"/>
          <a:ext cx="5906181" cy="8704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48BA8-90D6-43AD-80F3-43676B9D4AB8}">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579175-9752-4852-BACF-2AE48B91D4E0}">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dirty="0"/>
            <a:t>79% of employers consider global awareness to be an important part of your resume.</a:t>
          </a:r>
        </a:p>
      </dsp:txBody>
      <dsp:txXfrm>
        <a:off x="1005339" y="4086"/>
        <a:ext cx="4900841" cy="870424"/>
      </dsp:txXfrm>
    </dsp:sp>
    <dsp:sp modelId="{54072805-72C9-4862-BE8B-2FBF58CC1093}">
      <dsp:nvSpPr>
        <dsp:cNvPr id="0" name=""/>
        <dsp:cNvSpPr/>
      </dsp:nvSpPr>
      <dsp:spPr>
        <a:xfrm>
          <a:off x="0" y="1115269"/>
          <a:ext cx="5906181" cy="8704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6F477-DA39-46D3-BBB4-78BDF5C7F981}">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5CB6F1-29FE-47B3-B6C2-2A95E3F51F73}">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dirty="0"/>
            <a:t>Gain transferrable skills like cultural awareness, self-awareness, adaptability and self-reliance</a:t>
          </a:r>
        </a:p>
      </dsp:txBody>
      <dsp:txXfrm>
        <a:off x="1005339" y="1092116"/>
        <a:ext cx="4900841" cy="870424"/>
      </dsp:txXfrm>
    </dsp:sp>
    <dsp:sp modelId="{73E92773-D547-4D71-AF83-818ACC430B3B}">
      <dsp:nvSpPr>
        <dsp:cNvPr id="0" name=""/>
        <dsp:cNvSpPr/>
      </dsp:nvSpPr>
      <dsp:spPr>
        <a:xfrm>
          <a:off x="0" y="2180146"/>
          <a:ext cx="5906181" cy="8704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D2593-29C2-4072-844C-7614E6985EAA}">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3D8B9A-EB0E-443C-8C7B-929FCE1EC797}">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a:t>Boosts employability</a:t>
          </a:r>
        </a:p>
      </dsp:txBody>
      <dsp:txXfrm>
        <a:off x="1005339" y="2180146"/>
        <a:ext cx="4900841" cy="870424"/>
      </dsp:txXfrm>
    </dsp:sp>
    <dsp:sp modelId="{BB888C04-684C-4C04-86BB-E29EA37CA293}">
      <dsp:nvSpPr>
        <dsp:cNvPr id="0" name=""/>
        <dsp:cNvSpPr/>
      </dsp:nvSpPr>
      <dsp:spPr>
        <a:xfrm>
          <a:off x="0" y="3268177"/>
          <a:ext cx="5906181" cy="87042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A27B56-CFF4-4974-9F45-9374CA1B4C0B}">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9515D8-0F74-4484-9519-9DB5AD6D6A74}">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dirty="0"/>
            <a:t>Prepares you for a future global career</a:t>
          </a:r>
        </a:p>
      </dsp:txBody>
      <dsp:txXfrm>
        <a:off x="1005339" y="3268177"/>
        <a:ext cx="4900841" cy="870424"/>
      </dsp:txXfrm>
    </dsp:sp>
    <dsp:sp modelId="{B9530EA9-674E-47CA-AA8C-3997CFD4138F}">
      <dsp:nvSpPr>
        <dsp:cNvPr id="0" name=""/>
        <dsp:cNvSpPr/>
      </dsp:nvSpPr>
      <dsp:spPr>
        <a:xfrm>
          <a:off x="0" y="4356207"/>
          <a:ext cx="5906181" cy="87042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1FE4A-A8EA-4CDC-A9B6-BA2EAF2FD814}">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A450E3-5BAB-44F6-9A26-F20F7122ECBA}">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a:t>Expand your global network</a:t>
          </a:r>
        </a:p>
      </dsp:txBody>
      <dsp:txXfrm>
        <a:off x="1005339" y="4356207"/>
        <a:ext cx="4900841" cy="870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FF5C7-1FBD-4216-9636-30AD4FB56616}">
      <dsp:nvSpPr>
        <dsp:cNvPr id="0" name=""/>
        <dsp:cNvSpPr/>
      </dsp:nvSpPr>
      <dsp:spPr>
        <a:xfrm>
          <a:off x="0" y="653502"/>
          <a:ext cx="6036579" cy="9323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Minimum GPA of 2.0</a:t>
          </a:r>
        </a:p>
      </dsp:txBody>
      <dsp:txXfrm>
        <a:off x="45513" y="699015"/>
        <a:ext cx="5945553" cy="841317"/>
      </dsp:txXfrm>
    </dsp:sp>
    <dsp:sp modelId="{68E6127A-631D-4E60-88F0-2463C690BA70}">
      <dsp:nvSpPr>
        <dsp:cNvPr id="0" name=""/>
        <dsp:cNvSpPr/>
      </dsp:nvSpPr>
      <dsp:spPr>
        <a:xfrm>
          <a:off x="0" y="1657846"/>
          <a:ext cx="6036579" cy="932343"/>
        </a:xfrm>
        <a:prstGeom prst="roundRect">
          <a:avLst/>
        </a:prstGeom>
        <a:solidFill>
          <a:schemeClr val="accent2">
            <a:hueOff val="503841"/>
            <a:satOff val="-3269"/>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18 credits to complete, most of which are met through pathway/gen-ed and a  major class.</a:t>
          </a:r>
        </a:p>
      </dsp:txBody>
      <dsp:txXfrm>
        <a:off x="45513" y="1703359"/>
        <a:ext cx="5945553" cy="841317"/>
      </dsp:txXfrm>
    </dsp:sp>
    <dsp:sp modelId="{032E08D0-C3FB-43B2-921D-49D5C0CE2281}">
      <dsp:nvSpPr>
        <dsp:cNvPr id="0" name=""/>
        <dsp:cNvSpPr/>
      </dsp:nvSpPr>
      <dsp:spPr>
        <a:xfrm>
          <a:off x="0" y="2662190"/>
          <a:ext cx="6036579" cy="932343"/>
        </a:xfrm>
        <a:prstGeom prst="roundRect">
          <a:avLst/>
        </a:prstGeom>
        <a:solidFill>
          <a:schemeClr val="accent2">
            <a:hueOff val="1007683"/>
            <a:satOff val="-653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International Experience Requirement</a:t>
          </a:r>
        </a:p>
      </dsp:txBody>
      <dsp:txXfrm>
        <a:off x="45513" y="2707703"/>
        <a:ext cx="5945553" cy="841317"/>
      </dsp:txXfrm>
    </dsp:sp>
    <dsp:sp modelId="{ACEF240D-D2B3-4218-A261-9E7C16292CDE}">
      <dsp:nvSpPr>
        <dsp:cNvPr id="0" name=""/>
        <dsp:cNvSpPr/>
      </dsp:nvSpPr>
      <dsp:spPr>
        <a:xfrm>
          <a:off x="0" y="3666534"/>
          <a:ext cx="6036579" cy="932343"/>
        </a:xfrm>
        <a:prstGeom prst="roundRect">
          <a:avLst/>
        </a:prstGeom>
        <a:solidFill>
          <a:schemeClr val="accent2">
            <a:hueOff val="1511524"/>
            <a:satOff val="-9807"/>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Foreign Language Requirement</a:t>
          </a:r>
        </a:p>
      </dsp:txBody>
      <dsp:txXfrm>
        <a:off x="45513" y="3712047"/>
        <a:ext cx="5945553" cy="841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0705C-52F4-40AE-BF19-5C67DD34A068}">
      <dsp:nvSpPr>
        <dsp:cNvPr id="0" name=""/>
        <dsp:cNvSpPr/>
      </dsp:nvSpPr>
      <dsp:spPr>
        <a:xfrm>
          <a:off x="0" y="1939709"/>
          <a:ext cx="10058399" cy="233660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Examples:</a:t>
          </a:r>
        </a:p>
      </dsp:txBody>
      <dsp:txXfrm>
        <a:off x="0" y="1939709"/>
        <a:ext cx="10058399" cy="1261768"/>
      </dsp:txXfrm>
    </dsp:sp>
    <dsp:sp modelId="{10DFDB50-93B1-4EA6-AFD1-70F1231C7E09}">
      <dsp:nvSpPr>
        <dsp:cNvPr id="0" name=""/>
        <dsp:cNvSpPr/>
      </dsp:nvSpPr>
      <dsp:spPr>
        <a:xfrm>
          <a:off x="4911" y="2916820"/>
          <a:ext cx="1674762" cy="103803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Study Abroad</a:t>
          </a:r>
        </a:p>
      </dsp:txBody>
      <dsp:txXfrm>
        <a:off x="4911" y="2916820"/>
        <a:ext cx="1674762" cy="1038032"/>
      </dsp:txXfrm>
    </dsp:sp>
    <dsp:sp modelId="{D127AC10-085B-4BCC-9122-CF6672D808F5}">
      <dsp:nvSpPr>
        <dsp:cNvPr id="0" name=""/>
        <dsp:cNvSpPr/>
      </dsp:nvSpPr>
      <dsp:spPr>
        <a:xfrm>
          <a:off x="1679674" y="2905245"/>
          <a:ext cx="1674762" cy="106118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Research Abroad</a:t>
          </a:r>
        </a:p>
      </dsp:txBody>
      <dsp:txXfrm>
        <a:off x="1679674" y="2905245"/>
        <a:ext cx="1674762" cy="1061183"/>
      </dsp:txXfrm>
    </dsp:sp>
    <dsp:sp modelId="{2D6D512F-9008-4FCA-A058-D75D5B6E888D}">
      <dsp:nvSpPr>
        <dsp:cNvPr id="0" name=""/>
        <dsp:cNvSpPr/>
      </dsp:nvSpPr>
      <dsp:spPr>
        <a:xfrm>
          <a:off x="3354437" y="2893673"/>
          <a:ext cx="1674762" cy="108432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International Internship/Co-op Assignment</a:t>
          </a:r>
        </a:p>
      </dsp:txBody>
      <dsp:txXfrm>
        <a:off x="3354437" y="2893673"/>
        <a:ext cx="1674762" cy="1084328"/>
      </dsp:txXfrm>
    </dsp:sp>
    <dsp:sp modelId="{BD7DA9F5-A164-4FE3-B254-C49E1F6E7665}">
      <dsp:nvSpPr>
        <dsp:cNvPr id="0" name=""/>
        <dsp:cNvSpPr/>
      </dsp:nvSpPr>
      <dsp:spPr>
        <a:xfrm>
          <a:off x="5029199" y="2893673"/>
          <a:ext cx="1674762" cy="10843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Recent International Residency</a:t>
          </a:r>
        </a:p>
      </dsp:txBody>
      <dsp:txXfrm>
        <a:off x="5029199" y="2893673"/>
        <a:ext cx="1674762" cy="1084328"/>
      </dsp:txXfrm>
    </dsp:sp>
    <dsp:sp modelId="{BA37ECB7-B5FE-4618-91C8-5050010F3333}">
      <dsp:nvSpPr>
        <dsp:cNvPr id="0" name=""/>
        <dsp:cNvSpPr/>
      </dsp:nvSpPr>
      <dsp:spPr>
        <a:xfrm>
          <a:off x="6703962" y="2905245"/>
          <a:ext cx="1674762" cy="106118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International Service-Learning Program</a:t>
          </a:r>
        </a:p>
      </dsp:txBody>
      <dsp:txXfrm>
        <a:off x="6703962" y="2905245"/>
        <a:ext cx="1674762" cy="1061183"/>
      </dsp:txXfrm>
    </dsp:sp>
    <dsp:sp modelId="{D75F3C98-E679-4178-8E54-EE49F5828969}">
      <dsp:nvSpPr>
        <dsp:cNvPr id="0" name=""/>
        <dsp:cNvSpPr/>
      </dsp:nvSpPr>
      <dsp:spPr>
        <a:xfrm>
          <a:off x="8378725" y="2905245"/>
          <a:ext cx="1674762" cy="106118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International Employment</a:t>
          </a:r>
        </a:p>
      </dsp:txBody>
      <dsp:txXfrm>
        <a:off x="8378725" y="2905245"/>
        <a:ext cx="1674762" cy="1061183"/>
      </dsp:txXfrm>
    </dsp:sp>
    <dsp:sp modelId="{E166C2F0-218B-4BBE-9718-7961D0050A21}">
      <dsp:nvSpPr>
        <dsp:cNvPr id="0" name=""/>
        <dsp:cNvSpPr/>
      </dsp:nvSpPr>
      <dsp:spPr>
        <a:xfrm rot="10800000">
          <a:off x="0" y="5"/>
          <a:ext cx="10058399" cy="1959373"/>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a:t>Must take the form of a recent college-level experience</a:t>
          </a:r>
        </a:p>
      </dsp:txBody>
      <dsp:txXfrm rot="10800000">
        <a:off x="0" y="5"/>
        <a:ext cx="10058399" cy="1273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EC7DC-F75A-48C9-BF14-05286CF8AF31}">
      <dsp:nvSpPr>
        <dsp:cNvPr id="0" name=""/>
        <dsp:cNvSpPr/>
      </dsp:nvSpPr>
      <dsp:spPr>
        <a:xfrm>
          <a:off x="349" y="504618"/>
          <a:ext cx="4856051" cy="22895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hlinkClick xmlns:r="http://schemas.openxmlformats.org/officeDocument/2006/relationships" r:id="rId1" action="ppaction://hlinkfile"/>
            </a:rPr>
            <a:t>China Track</a:t>
          </a:r>
          <a:endParaRPr lang="en-US" sz="6500" kern="1200" dirty="0"/>
        </a:p>
      </dsp:txBody>
      <dsp:txXfrm>
        <a:off x="349" y="504618"/>
        <a:ext cx="4856051" cy="2289546"/>
      </dsp:txXfrm>
    </dsp:sp>
    <dsp:sp modelId="{5F638313-6449-4745-8C7D-5007C243AD7A}">
      <dsp:nvSpPr>
        <dsp:cNvPr id="0" name=""/>
        <dsp:cNvSpPr/>
      </dsp:nvSpPr>
      <dsp:spPr>
        <a:xfrm>
          <a:off x="5237992" y="504618"/>
          <a:ext cx="4950686" cy="22895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hlinkClick xmlns:r="http://schemas.openxmlformats.org/officeDocument/2006/relationships" r:id="rId2" action="ppaction://hlinkfile"/>
            </a:rPr>
            <a:t>Korea Track</a:t>
          </a:r>
          <a:endParaRPr lang="en-US" sz="6500" kern="1200" dirty="0"/>
        </a:p>
      </dsp:txBody>
      <dsp:txXfrm>
        <a:off x="5237992" y="504618"/>
        <a:ext cx="4950686" cy="2289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DEF3C-C26F-455C-B267-91559EA22D58}">
      <dsp:nvSpPr>
        <dsp:cNvPr id="0" name=""/>
        <dsp:cNvSpPr/>
      </dsp:nvSpPr>
      <dsp:spPr>
        <a:xfrm>
          <a:off x="0" y="430879"/>
          <a:ext cx="5906181" cy="1385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Offered in the Winter, Spring and Summer</a:t>
          </a:r>
        </a:p>
      </dsp:txBody>
      <dsp:txXfrm>
        <a:off x="67624" y="498503"/>
        <a:ext cx="5770933" cy="1250032"/>
      </dsp:txXfrm>
    </dsp:sp>
    <dsp:sp modelId="{E9B71E68-6A8D-4BF3-B68B-DC5163B9DE76}">
      <dsp:nvSpPr>
        <dsp:cNvPr id="0" name=""/>
        <dsp:cNvSpPr/>
      </dsp:nvSpPr>
      <dsp:spPr>
        <a:xfrm>
          <a:off x="0" y="1922719"/>
          <a:ext cx="5906181" cy="1385280"/>
        </a:xfrm>
        <a:prstGeom prst="roundRect">
          <a:avLst/>
        </a:prstGeom>
        <a:solidFill>
          <a:schemeClr val="accent2">
            <a:hueOff val="755762"/>
            <a:satOff val="-4904"/>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Completes your International Experience Requirement</a:t>
          </a:r>
        </a:p>
      </dsp:txBody>
      <dsp:txXfrm>
        <a:off x="67624" y="1990343"/>
        <a:ext cx="5770933" cy="1250032"/>
      </dsp:txXfrm>
    </dsp:sp>
    <dsp:sp modelId="{F849A768-2FB1-44CB-A49C-6628FD5AEA39}">
      <dsp:nvSpPr>
        <dsp:cNvPr id="0" name=""/>
        <dsp:cNvSpPr/>
      </dsp:nvSpPr>
      <dsp:spPr>
        <a:xfrm>
          <a:off x="0" y="3414559"/>
          <a:ext cx="5906181" cy="1385280"/>
        </a:xfrm>
        <a:prstGeom prst="roundRect">
          <a:avLst/>
        </a:prstGeom>
        <a:solidFill>
          <a:schemeClr val="accent2">
            <a:hueOff val="1511524"/>
            <a:satOff val="-9807"/>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You still graduate on time!</a:t>
          </a:r>
        </a:p>
      </dsp:txBody>
      <dsp:txXfrm>
        <a:off x="67624" y="3482183"/>
        <a:ext cx="5770933" cy="1250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128D9-C256-4745-9B01-81654933761F}">
      <dsp:nvSpPr>
        <dsp:cNvPr id="0" name=""/>
        <dsp:cNvSpPr/>
      </dsp:nvSpPr>
      <dsp:spPr>
        <a:xfrm>
          <a:off x="0" y="0"/>
          <a:ext cx="5169506" cy="15827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Click </a:t>
          </a:r>
          <a:r>
            <a:rPr lang="en-US" sz="2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here</a:t>
          </a:r>
          <a:r>
            <a:rPr lang="en-US" sz="2500" kern="1200" dirty="0"/>
            <a:t> to complete the minor check sheet based on your graduation year.</a:t>
          </a:r>
        </a:p>
      </dsp:txBody>
      <dsp:txXfrm>
        <a:off x="46357" y="46357"/>
        <a:ext cx="3461617" cy="1490014"/>
      </dsp:txXfrm>
    </dsp:sp>
    <dsp:sp modelId="{D298D773-D951-4205-8428-A16C5B67215F}">
      <dsp:nvSpPr>
        <dsp:cNvPr id="0" name=""/>
        <dsp:cNvSpPr/>
      </dsp:nvSpPr>
      <dsp:spPr>
        <a:xfrm>
          <a:off x="456132" y="1846517"/>
          <a:ext cx="5169506" cy="15827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Email completed check sheet to Dr. Clevenger at </a:t>
          </a:r>
          <a:r>
            <a:rPr lang="en-US" sz="25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jcleveng@vt.edu</a:t>
          </a:r>
          <a:endParaRPr lang="en-US" sz="2500" kern="1200" dirty="0">
            <a:solidFill>
              <a:schemeClr val="bg1"/>
            </a:solidFill>
          </a:endParaRPr>
        </a:p>
      </dsp:txBody>
      <dsp:txXfrm>
        <a:off x="502489" y="1892874"/>
        <a:ext cx="3591885" cy="1490014"/>
      </dsp:txXfrm>
    </dsp:sp>
    <dsp:sp modelId="{71E1B2E5-71B3-46FC-B4B6-EB84DBC2F04B}">
      <dsp:nvSpPr>
        <dsp:cNvPr id="0" name=""/>
        <dsp:cNvSpPr/>
      </dsp:nvSpPr>
      <dsp:spPr>
        <a:xfrm>
          <a:off x="912265" y="3693034"/>
          <a:ext cx="5169506" cy="15827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Questions?                     Call (540)231-6602           or stop by Pamplin 1046!</a:t>
          </a:r>
        </a:p>
      </dsp:txBody>
      <dsp:txXfrm>
        <a:off x="958622" y="3739391"/>
        <a:ext cx="3591885" cy="1490014"/>
      </dsp:txXfrm>
    </dsp:sp>
    <dsp:sp modelId="{5C4D6845-808F-44D2-8E82-AC68A850C1AB}">
      <dsp:nvSpPr>
        <dsp:cNvPr id="0" name=""/>
        <dsp:cNvSpPr/>
      </dsp:nvSpPr>
      <dsp:spPr>
        <a:xfrm>
          <a:off x="4140732" y="1200236"/>
          <a:ext cx="1028773" cy="102877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72206" y="1200236"/>
        <a:ext cx="565825" cy="774152"/>
      </dsp:txXfrm>
    </dsp:sp>
    <dsp:sp modelId="{DCB8A1D8-FC8D-428A-BF1D-96125D386496}">
      <dsp:nvSpPr>
        <dsp:cNvPr id="0" name=""/>
        <dsp:cNvSpPr/>
      </dsp:nvSpPr>
      <dsp:spPr>
        <a:xfrm>
          <a:off x="4596865" y="3036201"/>
          <a:ext cx="1028773" cy="102877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28339" y="3036201"/>
        <a:ext cx="565825" cy="77415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CEB54-A8A7-4EB9-B75A-8BADDADAAF36}"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1DAAD-954B-4028-BBDC-20DA51AD75B4}" type="slidenum">
              <a:rPr lang="en-US" smtClean="0"/>
              <a:t>‹#›</a:t>
            </a:fld>
            <a:endParaRPr lang="en-US"/>
          </a:p>
        </p:txBody>
      </p:sp>
    </p:spTree>
    <p:extLst>
      <p:ext uri="{BB962C8B-B14F-4D97-AF65-F5344CB8AC3E}">
        <p14:creationId xmlns:p14="http://schemas.microsoft.com/office/powerpoint/2010/main" val="141960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Hokies in cyber land! Pamplin’s Office of International Programs wishes you good health and extra focus in these unprecedented days of navigating classes from home! </a:t>
            </a:r>
          </a:p>
          <a:p>
            <a:r>
              <a:rPr lang="en-US" dirty="0"/>
              <a:t>Have you ever considered adding an International Business minor to your time spent here at Tech? It might be much easier than you realize! </a:t>
            </a:r>
          </a:p>
        </p:txBody>
      </p:sp>
      <p:sp>
        <p:nvSpPr>
          <p:cNvPr id="4" name="Slide Number Placeholder 3"/>
          <p:cNvSpPr>
            <a:spLocks noGrp="1"/>
          </p:cNvSpPr>
          <p:nvPr>
            <p:ph type="sldNum" sz="quarter" idx="5"/>
          </p:nvPr>
        </p:nvSpPr>
        <p:spPr/>
        <p:txBody>
          <a:bodyPr/>
          <a:lstStyle/>
          <a:p>
            <a:fld id="{5CF1DAAD-954B-4028-BBDC-20DA51AD75B4}" type="slidenum">
              <a:rPr lang="en-US" smtClean="0"/>
              <a:t>1</a:t>
            </a:fld>
            <a:endParaRPr lang="en-US"/>
          </a:p>
        </p:txBody>
      </p:sp>
    </p:spTree>
    <p:extLst>
      <p:ext uri="{BB962C8B-B14F-4D97-AF65-F5344CB8AC3E}">
        <p14:creationId xmlns:p14="http://schemas.microsoft.com/office/powerpoint/2010/main" val="2019305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Hang in there, Hokies! You can do it! The Office of International Programs is here to help! We are all in this together!</a:t>
            </a:r>
          </a:p>
        </p:txBody>
      </p:sp>
      <p:sp>
        <p:nvSpPr>
          <p:cNvPr id="4" name="Slide Number Placeholder 3"/>
          <p:cNvSpPr>
            <a:spLocks noGrp="1"/>
          </p:cNvSpPr>
          <p:nvPr>
            <p:ph type="sldNum" sz="quarter" idx="5"/>
          </p:nvPr>
        </p:nvSpPr>
        <p:spPr/>
        <p:txBody>
          <a:bodyPr/>
          <a:lstStyle/>
          <a:p>
            <a:fld id="{5CF1DAAD-954B-4028-BBDC-20DA51AD75B4}" type="slidenum">
              <a:rPr lang="en-US" smtClean="0"/>
              <a:t>10</a:t>
            </a:fld>
            <a:endParaRPr lang="en-US"/>
          </a:p>
        </p:txBody>
      </p:sp>
    </p:spTree>
    <p:extLst>
      <p:ext uri="{BB962C8B-B14F-4D97-AF65-F5344CB8AC3E}">
        <p14:creationId xmlns:p14="http://schemas.microsoft.com/office/powerpoint/2010/main" val="33987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seen an earlier presentation from our office promoting the Global Business Practices minor. Here, we will focus on the International Business (or the IB) minor. This is a very different minor. Through it, you will learn how to do business in an international setting. Therefore, travel abroad is essential.</a:t>
            </a:r>
          </a:p>
        </p:txBody>
      </p:sp>
      <p:sp>
        <p:nvSpPr>
          <p:cNvPr id="4" name="Slide Number Placeholder 3"/>
          <p:cNvSpPr>
            <a:spLocks noGrp="1"/>
          </p:cNvSpPr>
          <p:nvPr>
            <p:ph type="sldNum" sz="quarter" idx="5"/>
          </p:nvPr>
        </p:nvSpPr>
        <p:spPr/>
        <p:txBody>
          <a:bodyPr/>
          <a:lstStyle/>
          <a:p>
            <a:fld id="{5CF1DAAD-954B-4028-BBDC-20DA51AD75B4}" type="slidenum">
              <a:rPr lang="en-US" smtClean="0"/>
              <a:t>2</a:t>
            </a:fld>
            <a:endParaRPr lang="en-US"/>
          </a:p>
        </p:txBody>
      </p:sp>
    </p:spTree>
    <p:extLst>
      <p:ext uri="{BB962C8B-B14F-4D97-AF65-F5344CB8AC3E}">
        <p14:creationId xmlns:p14="http://schemas.microsoft.com/office/powerpoint/2010/main" val="296792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consider the IB minor? Well, 79% of employers consider global awareness to be an important part of your resume. Earning this minor will help you gain transferrable skills like cultural awareness, self-awareness, adaptability and self-reliance. It will boost your employability. And, you will be preparing yourself for a future global </a:t>
            </a:r>
            <a:r>
              <a:rPr lang="en-US"/>
              <a:t>career and expanding </a:t>
            </a:r>
            <a:r>
              <a:rPr lang="en-US" dirty="0"/>
              <a:t>your global network.</a:t>
            </a:r>
          </a:p>
        </p:txBody>
      </p:sp>
      <p:sp>
        <p:nvSpPr>
          <p:cNvPr id="4" name="Slide Number Placeholder 3"/>
          <p:cNvSpPr>
            <a:spLocks noGrp="1"/>
          </p:cNvSpPr>
          <p:nvPr>
            <p:ph type="sldNum" sz="quarter" idx="5"/>
          </p:nvPr>
        </p:nvSpPr>
        <p:spPr/>
        <p:txBody>
          <a:bodyPr/>
          <a:lstStyle/>
          <a:p>
            <a:fld id="{5CF1DAAD-954B-4028-BBDC-20DA51AD75B4}" type="slidenum">
              <a:rPr lang="en-US" smtClean="0"/>
              <a:t>3</a:t>
            </a:fld>
            <a:endParaRPr lang="en-US"/>
          </a:p>
        </p:txBody>
      </p:sp>
    </p:spTree>
    <p:extLst>
      <p:ext uri="{BB962C8B-B14F-4D97-AF65-F5344CB8AC3E}">
        <p14:creationId xmlns:p14="http://schemas.microsoft.com/office/powerpoint/2010/main" val="123582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eligible to receive this minor, you must have a minimum GPA of 2.0. 18 credits are required, though most of these can be met through your pathways/gen-ed courses and a major course. There is the international experience requirement as well as a foreign language requirement. The foreign language requirement is usually met through 4 years of a high school language or being bi-lingual.</a:t>
            </a:r>
          </a:p>
        </p:txBody>
      </p:sp>
      <p:sp>
        <p:nvSpPr>
          <p:cNvPr id="4" name="Slide Number Placeholder 3"/>
          <p:cNvSpPr>
            <a:spLocks noGrp="1"/>
          </p:cNvSpPr>
          <p:nvPr>
            <p:ph type="sldNum" sz="quarter" idx="5"/>
          </p:nvPr>
        </p:nvSpPr>
        <p:spPr/>
        <p:txBody>
          <a:bodyPr/>
          <a:lstStyle/>
          <a:p>
            <a:fld id="{5CF1DAAD-954B-4028-BBDC-20DA51AD75B4}" type="slidenum">
              <a:rPr lang="en-US" smtClean="0"/>
              <a:t>4</a:t>
            </a:fld>
            <a:endParaRPr lang="en-US"/>
          </a:p>
        </p:txBody>
      </p:sp>
    </p:spTree>
    <p:extLst>
      <p:ext uri="{BB962C8B-B14F-4D97-AF65-F5344CB8AC3E}">
        <p14:creationId xmlns:p14="http://schemas.microsoft.com/office/powerpoint/2010/main" val="369674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International Experience must take the form of a recent college-level experience. Examples include: Study Abroad, Research Abroad, International Internships or Co-op Assignments, a recent international residency, International Service-Learning Program or International Employment.</a:t>
            </a:r>
          </a:p>
        </p:txBody>
      </p:sp>
      <p:sp>
        <p:nvSpPr>
          <p:cNvPr id="4" name="Slide Number Placeholder 3"/>
          <p:cNvSpPr>
            <a:spLocks noGrp="1"/>
          </p:cNvSpPr>
          <p:nvPr>
            <p:ph type="sldNum" sz="quarter" idx="5"/>
          </p:nvPr>
        </p:nvSpPr>
        <p:spPr/>
        <p:txBody>
          <a:bodyPr/>
          <a:lstStyle/>
          <a:p>
            <a:fld id="{5CF1DAAD-954B-4028-BBDC-20DA51AD75B4}" type="slidenum">
              <a:rPr lang="en-US" smtClean="0"/>
              <a:t>5</a:t>
            </a:fld>
            <a:endParaRPr lang="en-US"/>
          </a:p>
        </p:txBody>
      </p:sp>
    </p:spTree>
    <p:extLst>
      <p:ext uri="{BB962C8B-B14F-4D97-AF65-F5344CB8AC3E}">
        <p14:creationId xmlns:p14="http://schemas.microsoft.com/office/powerpoint/2010/main" val="112693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specialty tracks offered as options within this minor…the China Track and the Korea Track. These tracks are part of the regular IB minor but offer concentrated courses to focus on either China or Korea. There are classes focused on these countries and Asia in general. Additionally, there are Chinese and Korean language classes, as well as study abroad and international internships in these countries. You can click on either link to find out more information about these tracks. </a:t>
            </a:r>
          </a:p>
        </p:txBody>
      </p:sp>
      <p:sp>
        <p:nvSpPr>
          <p:cNvPr id="4" name="Slide Number Placeholder 3"/>
          <p:cNvSpPr>
            <a:spLocks noGrp="1"/>
          </p:cNvSpPr>
          <p:nvPr>
            <p:ph type="sldNum" sz="quarter" idx="5"/>
          </p:nvPr>
        </p:nvSpPr>
        <p:spPr/>
        <p:txBody>
          <a:bodyPr/>
          <a:lstStyle/>
          <a:p>
            <a:fld id="{5CF1DAAD-954B-4028-BBDC-20DA51AD75B4}" type="slidenum">
              <a:rPr lang="en-US" smtClean="0"/>
              <a:t>6</a:t>
            </a:fld>
            <a:endParaRPr lang="en-US"/>
          </a:p>
        </p:txBody>
      </p:sp>
    </p:spTree>
    <p:extLst>
      <p:ext uri="{BB962C8B-B14F-4D97-AF65-F5344CB8AC3E}">
        <p14:creationId xmlns:p14="http://schemas.microsoft.com/office/powerpoint/2010/main" val="341098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International Experience requirement, we offer 3-week short programs during the Winter, 10-day programs in Spring and 3-6 week programs  in Summer. We also have some spring semester internships, as well as Summer Internships ranging from 4-12 weeks that will fulfill your international experience requirement and you still graduate on time!</a:t>
            </a:r>
          </a:p>
        </p:txBody>
      </p:sp>
      <p:sp>
        <p:nvSpPr>
          <p:cNvPr id="4" name="Slide Number Placeholder 3"/>
          <p:cNvSpPr>
            <a:spLocks noGrp="1"/>
          </p:cNvSpPr>
          <p:nvPr>
            <p:ph type="sldNum" sz="quarter" idx="5"/>
          </p:nvPr>
        </p:nvSpPr>
        <p:spPr/>
        <p:txBody>
          <a:bodyPr/>
          <a:lstStyle/>
          <a:p>
            <a:fld id="{5CF1DAAD-954B-4028-BBDC-20DA51AD75B4}" type="slidenum">
              <a:rPr lang="en-US" smtClean="0"/>
              <a:t>7</a:t>
            </a:fld>
            <a:endParaRPr lang="en-US"/>
          </a:p>
        </p:txBody>
      </p:sp>
    </p:spTree>
    <p:extLst>
      <p:ext uri="{BB962C8B-B14F-4D97-AF65-F5344CB8AC3E}">
        <p14:creationId xmlns:p14="http://schemas.microsoft.com/office/powerpoint/2010/main" val="129980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choose to fulfill all but a few requirements during just one semester of studying abroad! Spain, Prague or the Asia Pacific spring programs are great programs that can help you do this. Additionally, any exchange program will allow students to choose courses toward completion of the minor. </a:t>
            </a:r>
          </a:p>
        </p:txBody>
      </p:sp>
      <p:sp>
        <p:nvSpPr>
          <p:cNvPr id="4" name="Slide Number Placeholder 3"/>
          <p:cNvSpPr>
            <a:spLocks noGrp="1"/>
          </p:cNvSpPr>
          <p:nvPr>
            <p:ph type="sldNum" sz="quarter" idx="5"/>
          </p:nvPr>
        </p:nvSpPr>
        <p:spPr/>
        <p:txBody>
          <a:bodyPr/>
          <a:lstStyle/>
          <a:p>
            <a:fld id="{5CF1DAAD-954B-4028-BBDC-20DA51AD75B4}" type="slidenum">
              <a:rPr lang="en-US" smtClean="0"/>
              <a:t>8</a:t>
            </a:fld>
            <a:endParaRPr lang="en-US"/>
          </a:p>
        </p:txBody>
      </p:sp>
    </p:spTree>
    <p:extLst>
      <p:ext uri="{BB962C8B-B14F-4D97-AF65-F5344CB8AC3E}">
        <p14:creationId xmlns:p14="http://schemas.microsoft.com/office/powerpoint/2010/main" val="223982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you would like to learn more, follow the link above to fill out the minors check sheet based on your graduation year. Then, email your completed check sheet to Dr. Clevenger at jcleveng@vt.edu. Questions? Give us a call at (540)231-6602 or stop by our office. We’re located at Pamplin 1046.</a:t>
            </a:r>
          </a:p>
        </p:txBody>
      </p:sp>
      <p:sp>
        <p:nvSpPr>
          <p:cNvPr id="4" name="Slide Number Placeholder 3"/>
          <p:cNvSpPr>
            <a:spLocks noGrp="1"/>
          </p:cNvSpPr>
          <p:nvPr>
            <p:ph type="sldNum" sz="quarter" idx="5"/>
          </p:nvPr>
        </p:nvSpPr>
        <p:spPr/>
        <p:txBody>
          <a:bodyPr/>
          <a:lstStyle/>
          <a:p>
            <a:fld id="{5CF1DAAD-954B-4028-BBDC-20DA51AD75B4}" type="slidenum">
              <a:rPr lang="en-US" smtClean="0"/>
              <a:t>9</a:t>
            </a:fld>
            <a:endParaRPr lang="en-US"/>
          </a:p>
        </p:txBody>
      </p:sp>
    </p:spTree>
    <p:extLst>
      <p:ext uri="{BB962C8B-B14F-4D97-AF65-F5344CB8AC3E}">
        <p14:creationId xmlns:p14="http://schemas.microsoft.com/office/powerpoint/2010/main" val="172152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4/3/2020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2602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6821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7369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229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4/3/2020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2456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2275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025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9129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782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4/3/2020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5596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600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4/3/2020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866349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3" r:id="rId5"/>
    <p:sldLayoutId id="2147483729" r:id="rId6"/>
    <p:sldLayoutId id="2147483730" r:id="rId7"/>
    <p:sldLayoutId id="2147483720" r:id="rId8"/>
    <p:sldLayoutId id="2147483721" r:id="rId9"/>
    <p:sldLayoutId id="2147483722" r:id="rId10"/>
    <p:sldLayoutId id="2147483724"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microsoft.com/office/2007/relationships/media" Target="../media/media10.m4a"/><Relationship Id="rId7" Type="http://schemas.openxmlformats.org/officeDocument/2006/relationships/package" Target="../embeddings/Microsoft_Word_Document.docx"/><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10.m4a"/><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audio" Target="../media/media3.m4a"/><Relationship Id="rId7" Type="http://schemas.openxmlformats.org/officeDocument/2006/relationships/diagramLayout" Target="../diagrams/layout2.xml"/><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diagramData" Target="../diagrams/data2.xml"/><Relationship Id="rId11" Type="http://schemas.openxmlformats.org/officeDocument/2006/relationships/image" Target="../media/image2.png"/><Relationship Id="rId5" Type="http://schemas.openxmlformats.org/officeDocument/2006/relationships/notesSlide" Target="../notesSlides/notesSlide3.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audio" Target="../media/media4.m4a"/><Relationship Id="rId7" Type="http://schemas.openxmlformats.org/officeDocument/2006/relationships/diagramLayout" Target="../diagrams/layout3.xml"/><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diagramData" Target="../diagrams/data3.xml"/><Relationship Id="rId11" Type="http://schemas.openxmlformats.org/officeDocument/2006/relationships/image" Target="../media/image2.png"/><Relationship Id="rId5" Type="http://schemas.openxmlformats.org/officeDocument/2006/relationships/notesSlide" Target="../notesSlides/notesSlide4.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5.xml"/><Relationship Id="rId11" Type="http://schemas.openxmlformats.org/officeDocument/2006/relationships/image" Target="../media/image2.png"/><Relationship Id="rId5" Type="http://schemas.openxmlformats.org/officeDocument/2006/relationships/diagramData" Target="../diagrams/data5.xml"/><Relationship Id="rId10" Type="http://schemas.openxmlformats.org/officeDocument/2006/relationships/hyperlink" Target="../Downloads/2021%20IB%20Southeast%20Asia.docx" TargetMode="External"/><Relationship Id="rId4" Type="http://schemas.openxmlformats.org/officeDocument/2006/relationships/notesSlide" Target="../notesSlides/notesSlide6.xml"/><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png"/><Relationship Id="rId4" Type="http://schemas.openxmlformats.org/officeDocument/2006/relationships/notesSlide" Target="../notesSlides/notesSlide7.xml"/><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png"/><Relationship Id="rId4" Type="http://schemas.openxmlformats.org/officeDocument/2006/relationships/notesSlide" Target="../notesSlides/notesSlide9.xml"/><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3E2D-546C-45B9-A194-65A552CB700C}"/>
              </a:ext>
            </a:extLst>
          </p:cNvPr>
          <p:cNvSpPr>
            <a:spLocks noGrp="1"/>
          </p:cNvSpPr>
          <p:nvPr>
            <p:ph type="ctrTitle"/>
          </p:nvPr>
        </p:nvSpPr>
        <p:spPr>
          <a:xfrm>
            <a:off x="1771132" y="2091263"/>
            <a:ext cx="8649738" cy="2590800"/>
          </a:xfrm>
        </p:spPr>
        <p:txBody>
          <a:bodyPr>
            <a:normAutofit/>
          </a:bodyPr>
          <a:lstStyle/>
          <a:p>
            <a:r>
              <a:rPr lang="en-US" dirty="0"/>
              <a:t>International business minor</a:t>
            </a:r>
          </a:p>
        </p:txBody>
      </p:sp>
      <p:sp>
        <p:nvSpPr>
          <p:cNvPr id="3" name="Subtitle 2">
            <a:extLst>
              <a:ext uri="{FF2B5EF4-FFF2-40B4-BE49-F238E27FC236}">
                <a16:creationId xmlns:a16="http://schemas.microsoft.com/office/drawing/2014/main" id="{A76802E7-A327-49E4-8854-84FB257E86A6}"/>
              </a:ext>
            </a:extLst>
          </p:cNvPr>
          <p:cNvSpPr>
            <a:spLocks noGrp="1"/>
          </p:cNvSpPr>
          <p:nvPr>
            <p:ph type="subTitle" idx="1"/>
          </p:nvPr>
        </p:nvSpPr>
        <p:spPr>
          <a:xfrm>
            <a:off x="1771130" y="4682062"/>
            <a:ext cx="8652788" cy="457201"/>
          </a:xfrm>
        </p:spPr>
        <p:txBody>
          <a:bodyPr>
            <a:normAutofit/>
          </a:bodyPr>
          <a:lstStyle/>
          <a:p>
            <a:pPr>
              <a:spcAft>
                <a:spcPts val="600"/>
              </a:spcAft>
            </a:pPr>
            <a:r>
              <a:rPr lang="en-US"/>
              <a:t>Pamplin International Programs</a:t>
            </a:r>
          </a:p>
        </p:txBody>
      </p:sp>
      <p:pic>
        <p:nvPicPr>
          <p:cNvPr id="5" name="Audio 4">
            <a:hlinkClick r:id="" action="ppaction://media"/>
            <a:extLst>
              <a:ext uri="{FF2B5EF4-FFF2-40B4-BE49-F238E27FC236}">
                <a16:creationId xmlns:a16="http://schemas.microsoft.com/office/drawing/2014/main" id="{18FA55AC-8FD3-4731-829F-B999F1326C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274899783"/>
      </p:ext>
    </p:extLst>
  </p:cSld>
  <p:clrMapOvr>
    <a:masterClrMapping/>
  </p:clrMapOvr>
  <p:transition spd="slow" advTm="202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8620-CC8D-417B-A3B9-6FA862D7FCB7}"/>
              </a:ext>
            </a:extLst>
          </p:cNvPr>
          <p:cNvSpPr>
            <a:spLocks noGrp="1"/>
          </p:cNvSpPr>
          <p:nvPr>
            <p:ph type="title"/>
          </p:nvPr>
        </p:nvSpPr>
        <p:spPr>
          <a:xfrm>
            <a:off x="1066800" y="445625"/>
            <a:ext cx="10058400" cy="1371600"/>
          </a:xfrm>
        </p:spPr>
        <p:txBody>
          <a:bodyPr>
            <a:normAutofit/>
          </a:bodyPr>
          <a:lstStyle/>
          <a:p>
            <a:pPr algn="ctr"/>
            <a:r>
              <a:rPr lang="en-US" sz="7200" dirty="0"/>
              <a:t>Hang in there, Hokies!</a:t>
            </a:r>
          </a:p>
        </p:txBody>
      </p:sp>
      <p:graphicFrame>
        <p:nvGraphicFramePr>
          <p:cNvPr id="4" name="Content Placeholder 3">
            <a:extLst>
              <a:ext uri="{FF2B5EF4-FFF2-40B4-BE49-F238E27FC236}">
                <a16:creationId xmlns:a16="http://schemas.microsoft.com/office/drawing/2014/main" id="{BB0D9485-FBCA-4107-880D-95CEB0283CD7}"/>
              </a:ext>
            </a:extLst>
          </p:cNvPr>
          <p:cNvGraphicFramePr>
            <a:graphicFrameLocks noGrp="1" noChangeAspect="1"/>
          </p:cNvGraphicFramePr>
          <p:nvPr>
            <p:ph idx="1"/>
            <p:extLst>
              <p:ext uri="{D42A27DB-BD31-4B8C-83A1-F6EECF244321}">
                <p14:modId xmlns:p14="http://schemas.microsoft.com/office/powerpoint/2010/main" val="3308606526"/>
              </p:ext>
            </p:extLst>
          </p:nvPr>
        </p:nvGraphicFramePr>
        <p:xfrm>
          <a:off x="2590800" y="1701800"/>
          <a:ext cx="6902450" cy="4710113"/>
        </p:xfrm>
        <a:graphic>
          <a:graphicData uri="http://schemas.openxmlformats.org/presentationml/2006/ole">
            <mc:AlternateContent xmlns:mc="http://schemas.openxmlformats.org/markup-compatibility/2006">
              <mc:Choice xmlns:v="urn:schemas-microsoft-com:vml" Requires="v">
                <p:oleObj spid="_x0000_s1029" name="Document" r:id="rId7" imgW="5942845" imgH="4055671" progId="Word.Document.12">
                  <p:embed/>
                </p:oleObj>
              </mc:Choice>
              <mc:Fallback>
                <p:oleObj name="Document" r:id="rId7" imgW="5942845" imgH="4055671" progId="Word.Document.12">
                  <p:embed/>
                  <p:pic>
                    <p:nvPicPr>
                      <p:cNvPr id="4" name="Content Placeholder 3">
                        <a:extLst>
                          <a:ext uri="{FF2B5EF4-FFF2-40B4-BE49-F238E27FC236}">
                            <a16:creationId xmlns:a16="http://schemas.microsoft.com/office/drawing/2014/main" id="{BB0D9485-FBCA-4107-880D-95CEB0283CD7}"/>
                          </a:ext>
                        </a:extLst>
                      </p:cNvPr>
                      <p:cNvPicPr/>
                      <p:nvPr/>
                    </p:nvPicPr>
                    <p:blipFill>
                      <a:blip r:embed="rId8"/>
                      <a:stretch>
                        <a:fillRect/>
                      </a:stretch>
                    </p:blipFill>
                    <p:spPr>
                      <a:xfrm>
                        <a:off x="2590800" y="1701800"/>
                        <a:ext cx="6902450" cy="4710113"/>
                      </a:xfrm>
                      <a:prstGeom prst="rect">
                        <a:avLst/>
                      </a:prstGeom>
                    </p:spPr>
                  </p:pic>
                </p:oleObj>
              </mc:Fallback>
            </mc:AlternateContent>
          </a:graphicData>
        </a:graphic>
      </p:graphicFrame>
      <p:pic>
        <p:nvPicPr>
          <p:cNvPr id="3" name="Audio 2">
            <a:hlinkClick r:id="" action="ppaction://media"/>
            <a:extLst>
              <a:ext uri="{FF2B5EF4-FFF2-40B4-BE49-F238E27FC236}">
                <a16:creationId xmlns:a16="http://schemas.microsoft.com/office/drawing/2014/main" id="{57803FF5-2EAE-49FE-A592-C3D02429F8F8}"/>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633200" y="6299200"/>
            <a:ext cx="406400" cy="406400"/>
          </a:xfrm>
          <a:prstGeom prst="rect">
            <a:avLst/>
          </a:prstGeom>
        </p:spPr>
      </p:pic>
    </p:spTree>
    <p:custDataLst>
      <p:tags r:id="rId2"/>
    </p:custDataLst>
    <p:extLst>
      <p:ext uri="{BB962C8B-B14F-4D97-AF65-F5344CB8AC3E}">
        <p14:creationId xmlns:p14="http://schemas.microsoft.com/office/powerpoint/2010/main" val="1632611891"/>
      </p:ext>
    </p:extLst>
  </p:cSld>
  <p:clrMapOvr>
    <a:masterClrMapping/>
  </p:clrMapOvr>
  <p:transition spd="slow" advTm="1078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1BB8-3F62-4165-85E2-14EE1BE89C3B}"/>
              </a:ext>
            </a:extLst>
          </p:cNvPr>
          <p:cNvSpPr>
            <a:spLocks noGrp="1"/>
          </p:cNvSpPr>
          <p:nvPr>
            <p:ph type="title"/>
          </p:nvPr>
        </p:nvSpPr>
        <p:spPr/>
        <p:txBody>
          <a:bodyPr>
            <a:normAutofit/>
          </a:bodyPr>
          <a:lstStyle/>
          <a:p>
            <a:pPr algn="ctr"/>
            <a:r>
              <a:rPr lang="en-US" dirty="0"/>
              <a:t>Very different from the GBP Minor</a:t>
            </a:r>
          </a:p>
        </p:txBody>
      </p:sp>
      <p:graphicFrame>
        <p:nvGraphicFramePr>
          <p:cNvPr id="5" name="Content Placeholder 2">
            <a:extLst>
              <a:ext uri="{FF2B5EF4-FFF2-40B4-BE49-F238E27FC236}">
                <a16:creationId xmlns:a16="http://schemas.microsoft.com/office/drawing/2014/main" id="{34E63481-12A4-4C01-910E-44216EA79C8E}"/>
              </a:ext>
            </a:extLst>
          </p:cNvPr>
          <p:cNvGraphicFramePr>
            <a:graphicFrameLocks noGrp="1"/>
          </p:cNvGraphicFramePr>
          <p:nvPr>
            <p:ph idx="1"/>
            <p:extLst>
              <p:ext uri="{D42A27DB-BD31-4B8C-83A1-F6EECF244321}">
                <p14:modId xmlns:p14="http://schemas.microsoft.com/office/powerpoint/2010/main" val="2960181563"/>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AC323550-EFE4-4F5D-B372-78912AEE6AA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68070745"/>
      </p:ext>
    </p:extLst>
  </p:cSld>
  <p:clrMapOvr>
    <a:masterClrMapping/>
  </p:clrMapOvr>
  <p:transition spd="slow" advTm="2396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083870B-EA4A-4F0F-88B5-6223283063E9}"/>
              </a:ext>
            </a:extLst>
          </p:cNvPr>
          <p:cNvSpPr>
            <a:spLocks noGrp="1"/>
          </p:cNvSpPr>
          <p:nvPr>
            <p:ph type="title"/>
          </p:nvPr>
        </p:nvSpPr>
        <p:spPr>
          <a:xfrm>
            <a:off x="573409" y="559477"/>
            <a:ext cx="3765200" cy="5709931"/>
          </a:xfrm>
        </p:spPr>
        <p:txBody>
          <a:bodyPr>
            <a:normAutofit/>
          </a:bodyPr>
          <a:lstStyle/>
          <a:p>
            <a:pPr algn="ctr"/>
            <a:r>
              <a:rPr lang="en-US" dirty="0"/>
              <a:t>Why should you consider the IB minor?</a:t>
            </a:r>
          </a:p>
        </p:txBody>
      </p:sp>
      <p:graphicFrame>
        <p:nvGraphicFramePr>
          <p:cNvPr id="14" name="Content Placeholder 11">
            <a:extLst>
              <a:ext uri="{FF2B5EF4-FFF2-40B4-BE49-F238E27FC236}">
                <a16:creationId xmlns:a16="http://schemas.microsoft.com/office/drawing/2014/main" id="{CB4EB390-E63C-441E-BB13-85725B3FB25F}"/>
              </a:ext>
            </a:extLst>
          </p:cNvPr>
          <p:cNvGraphicFramePr>
            <a:graphicFrameLocks noGrp="1"/>
          </p:cNvGraphicFramePr>
          <p:nvPr>
            <p:ph idx="1"/>
            <p:extLst>
              <p:ext uri="{D42A27DB-BD31-4B8C-83A1-F6EECF244321}">
                <p14:modId xmlns:p14="http://schemas.microsoft.com/office/powerpoint/2010/main" val="307834570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Audio 11">
            <a:hlinkClick r:id="" action="ppaction://media"/>
            <a:extLst>
              <a:ext uri="{FF2B5EF4-FFF2-40B4-BE49-F238E27FC236}">
                <a16:creationId xmlns:a16="http://schemas.microsoft.com/office/drawing/2014/main" id="{A31E1A6C-4AA8-4507-8ADB-1EE0E59F2340}"/>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233336267"/>
      </p:ext>
    </p:extLst>
  </p:cSld>
  <p:clrMapOvr>
    <a:masterClrMapping/>
  </p:clrMapOvr>
  <p:transition spd="slow" advTm="3041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2"/>
                </p:tgtEl>
              </p:cMediaNode>
            </p:audio>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ABB7-B7D8-40B9-97B3-DB7AEF2FBEE4}"/>
              </a:ext>
            </a:extLst>
          </p:cNvPr>
          <p:cNvSpPr>
            <a:spLocks noGrp="1"/>
          </p:cNvSpPr>
          <p:nvPr>
            <p:ph type="title"/>
          </p:nvPr>
        </p:nvSpPr>
        <p:spPr>
          <a:xfrm>
            <a:off x="7747000" y="965200"/>
            <a:ext cx="3454400" cy="4936067"/>
          </a:xfrm>
        </p:spPr>
        <p:txBody>
          <a:bodyPr>
            <a:normAutofit/>
          </a:bodyPr>
          <a:lstStyle/>
          <a:p>
            <a:pPr algn="ctr"/>
            <a:r>
              <a:rPr lang="en-US" sz="4400"/>
              <a:t>Eligibility and Requirements:</a:t>
            </a:r>
          </a:p>
        </p:txBody>
      </p:sp>
      <p:graphicFrame>
        <p:nvGraphicFramePr>
          <p:cNvPr id="5" name="Content Placeholder 2">
            <a:extLst>
              <a:ext uri="{FF2B5EF4-FFF2-40B4-BE49-F238E27FC236}">
                <a16:creationId xmlns:a16="http://schemas.microsoft.com/office/drawing/2014/main" id="{6D075782-C177-4219-BF13-4F11B60DCF39}"/>
              </a:ext>
            </a:extLst>
          </p:cNvPr>
          <p:cNvGraphicFramePr>
            <a:graphicFrameLocks noGrp="1"/>
          </p:cNvGraphicFramePr>
          <p:nvPr>
            <p:ph idx="1"/>
            <p:extLst>
              <p:ext uri="{D42A27DB-BD31-4B8C-83A1-F6EECF244321}">
                <p14:modId xmlns:p14="http://schemas.microsoft.com/office/powerpoint/2010/main" val="3481989441"/>
              </p:ext>
            </p:extLst>
          </p:nvPr>
        </p:nvGraphicFramePr>
        <p:xfrm>
          <a:off x="793590" y="800946"/>
          <a:ext cx="6036579" cy="52523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Audio 5">
            <a:hlinkClick r:id="" action="ppaction://media"/>
            <a:extLst>
              <a:ext uri="{FF2B5EF4-FFF2-40B4-BE49-F238E27FC236}">
                <a16:creationId xmlns:a16="http://schemas.microsoft.com/office/drawing/2014/main" id="{6CC2B04B-E5A4-48D6-A77C-605C8CF609EB}"/>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875448588"/>
      </p:ext>
    </p:extLst>
  </p:cSld>
  <p:clrMapOvr>
    <a:masterClrMapping/>
  </p:clrMapOvr>
  <p:transition spd="slow" advTm="2992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DACCC-D901-4DE2-B1D0-D04A29A7F7B3}"/>
              </a:ext>
            </a:extLst>
          </p:cNvPr>
          <p:cNvSpPr>
            <a:spLocks noGrp="1"/>
          </p:cNvSpPr>
          <p:nvPr>
            <p:ph type="title"/>
          </p:nvPr>
        </p:nvSpPr>
        <p:spPr/>
        <p:txBody>
          <a:bodyPr>
            <a:normAutofit/>
          </a:bodyPr>
          <a:lstStyle/>
          <a:p>
            <a:pPr algn="ctr"/>
            <a:r>
              <a:rPr lang="en-US"/>
              <a:t>International Experience:</a:t>
            </a:r>
          </a:p>
        </p:txBody>
      </p:sp>
      <p:graphicFrame>
        <p:nvGraphicFramePr>
          <p:cNvPr id="7" name="Content Placeholder 4">
            <a:extLst>
              <a:ext uri="{FF2B5EF4-FFF2-40B4-BE49-F238E27FC236}">
                <a16:creationId xmlns:a16="http://schemas.microsoft.com/office/drawing/2014/main" id="{D9AC37AF-2480-40B1-AAE0-F1CAFE709C8D}"/>
              </a:ext>
            </a:extLst>
          </p:cNvPr>
          <p:cNvGraphicFramePr>
            <a:graphicFrameLocks noGrp="1"/>
          </p:cNvGraphicFramePr>
          <p:nvPr>
            <p:ph idx="1"/>
            <p:extLst>
              <p:ext uri="{D42A27DB-BD31-4B8C-83A1-F6EECF244321}">
                <p14:modId xmlns:p14="http://schemas.microsoft.com/office/powerpoint/2010/main" val="2485033775"/>
              </p:ext>
            </p:extLst>
          </p:nvPr>
        </p:nvGraphicFramePr>
        <p:xfrm>
          <a:off x="1066800" y="1759352"/>
          <a:ext cx="10058400" cy="4276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Audio 1">
            <a:hlinkClick r:id="" action="ppaction://media"/>
            <a:extLst>
              <a:ext uri="{FF2B5EF4-FFF2-40B4-BE49-F238E27FC236}">
                <a16:creationId xmlns:a16="http://schemas.microsoft.com/office/drawing/2014/main" id="{3C8C6F45-7BF3-474E-82B5-C84E490D648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14858392"/>
      </p:ext>
    </p:extLst>
  </p:cSld>
  <p:clrMapOvr>
    <a:masterClrMapping/>
  </p:clrMapOvr>
  <p:transition spd="slow" advTm="2468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DB76-6740-4628-9C41-8C3D45F1BFE0}"/>
              </a:ext>
            </a:extLst>
          </p:cNvPr>
          <p:cNvSpPr>
            <a:spLocks noGrp="1"/>
          </p:cNvSpPr>
          <p:nvPr>
            <p:ph type="title"/>
          </p:nvPr>
        </p:nvSpPr>
        <p:spPr>
          <a:xfrm>
            <a:off x="1064794" y="844481"/>
            <a:ext cx="10058400" cy="1371600"/>
          </a:xfrm>
        </p:spPr>
        <p:txBody>
          <a:bodyPr>
            <a:noAutofit/>
          </a:bodyPr>
          <a:lstStyle/>
          <a:p>
            <a:pPr algn="ctr"/>
            <a:r>
              <a:rPr lang="en-US" sz="6000" b="1" dirty="0">
                <a:solidFill>
                  <a:schemeClr val="tx1"/>
                </a:solidFill>
              </a:rPr>
              <a:t>Two additional </a:t>
            </a:r>
            <a:br>
              <a:rPr lang="en-US" sz="6000" b="1" dirty="0">
                <a:solidFill>
                  <a:schemeClr val="tx1"/>
                </a:solidFill>
              </a:rPr>
            </a:br>
            <a:r>
              <a:rPr lang="en-US" sz="6000" b="1" dirty="0">
                <a:solidFill>
                  <a:schemeClr val="tx1"/>
                </a:solidFill>
              </a:rPr>
              <a:t>specialty track options:</a:t>
            </a:r>
          </a:p>
        </p:txBody>
      </p:sp>
      <p:graphicFrame>
        <p:nvGraphicFramePr>
          <p:cNvPr id="5" name="Content Placeholder 2">
            <a:extLst>
              <a:ext uri="{FF2B5EF4-FFF2-40B4-BE49-F238E27FC236}">
                <a16:creationId xmlns:a16="http://schemas.microsoft.com/office/drawing/2014/main" id="{1F7E469C-3120-4BC3-A84D-144803768CBC}"/>
              </a:ext>
            </a:extLst>
          </p:cNvPr>
          <p:cNvGraphicFramePr>
            <a:graphicFrameLocks noGrp="1"/>
          </p:cNvGraphicFramePr>
          <p:nvPr>
            <p:ph idx="1"/>
            <p:extLst>
              <p:ext uri="{D42A27DB-BD31-4B8C-83A1-F6EECF244321}">
                <p14:modId xmlns:p14="http://schemas.microsoft.com/office/powerpoint/2010/main" val="265122141"/>
              </p:ext>
            </p:extLst>
          </p:nvPr>
        </p:nvGraphicFramePr>
        <p:xfrm>
          <a:off x="1007705" y="2523282"/>
          <a:ext cx="10189029" cy="3298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702947C7-1BCD-442A-8605-4641CFB62DE8}"/>
              </a:ext>
            </a:extLst>
          </p:cNvPr>
          <p:cNvSpPr txBox="1"/>
          <p:nvPr/>
        </p:nvSpPr>
        <p:spPr>
          <a:xfrm>
            <a:off x="1957423" y="5498900"/>
            <a:ext cx="8273142" cy="646331"/>
          </a:xfrm>
          <a:prstGeom prst="rect">
            <a:avLst/>
          </a:prstGeom>
          <a:noFill/>
        </p:spPr>
        <p:txBody>
          <a:bodyPr wrap="square" rtlCol="0">
            <a:spAutoFit/>
          </a:bodyPr>
          <a:lstStyle/>
          <a:p>
            <a:r>
              <a:rPr lang="en-US" sz="3600" dirty="0">
                <a:hlinkClick r:id="rId10" action="ppaction://hlinkfile"/>
              </a:rPr>
              <a:t>IB Minor: Southeast Asia Track Application</a:t>
            </a:r>
            <a:endParaRPr lang="en-US" sz="3600" dirty="0"/>
          </a:p>
        </p:txBody>
      </p:sp>
      <p:pic>
        <p:nvPicPr>
          <p:cNvPr id="6" name="Audio 5">
            <a:hlinkClick r:id="" action="ppaction://media"/>
            <a:extLst>
              <a:ext uri="{FF2B5EF4-FFF2-40B4-BE49-F238E27FC236}">
                <a16:creationId xmlns:a16="http://schemas.microsoft.com/office/drawing/2014/main" id="{2AD3AC8C-BAFA-4703-84C2-19A01A69C37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18666326"/>
      </p:ext>
    </p:extLst>
  </p:cSld>
  <p:clrMapOvr>
    <a:masterClrMapping/>
  </p:clrMapOvr>
  <p:transition spd="slow" advTm="3839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DE02E30B-8012-44DC-8E85-5EA229D3878D}"/>
              </a:ext>
            </a:extLst>
          </p:cNvPr>
          <p:cNvSpPr>
            <a:spLocks noGrp="1"/>
          </p:cNvSpPr>
          <p:nvPr>
            <p:ph type="title"/>
          </p:nvPr>
        </p:nvSpPr>
        <p:spPr>
          <a:xfrm>
            <a:off x="573409" y="559477"/>
            <a:ext cx="3765200" cy="5709931"/>
          </a:xfrm>
        </p:spPr>
        <p:txBody>
          <a:bodyPr>
            <a:normAutofit/>
          </a:bodyPr>
          <a:lstStyle/>
          <a:p>
            <a:pPr algn="ctr"/>
            <a:r>
              <a:rPr lang="en-US" dirty="0"/>
              <a:t>Short Programs and Internships</a:t>
            </a:r>
            <a:endParaRPr lang="en-US"/>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81C3EDC7-075F-4919-B1CF-2C798F135C48}"/>
              </a:ext>
            </a:extLst>
          </p:cNvPr>
          <p:cNvGraphicFramePr>
            <a:graphicFrameLocks noGrp="1"/>
          </p:cNvGraphicFramePr>
          <p:nvPr>
            <p:ph idx="1"/>
            <p:extLst>
              <p:ext uri="{D42A27DB-BD31-4B8C-83A1-F6EECF244321}">
                <p14:modId xmlns:p14="http://schemas.microsoft.com/office/powerpoint/2010/main" val="387568244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26F49487-1499-4233-8A42-8CFA291A068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9805552"/>
      </p:ext>
    </p:extLst>
  </p:cSld>
  <p:clrMapOvr>
    <a:masterClrMapping/>
  </p:clrMapOvr>
  <mc:AlternateContent xmlns:mc="http://schemas.openxmlformats.org/markup-compatibility/2006">
    <mc:Choice xmlns:p14="http://schemas.microsoft.com/office/powerpoint/2010/main" Requires="p14">
      <p:transition spd="slow" p14:dur="2000" advTm="28626"/>
    </mc:Choice>
    <mc:Fallback>
      <p:transition spd="slow" advTm="28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posing for the camera&#10;&#10;Description automatically generated">
            <a:extLst>
              <a:ext uri="{FF2B5EF4-FFF2-40B4-BE49-F238E27FC236}">
                <a16:creationId xmlns:a16="http://schemas.microsoft.com/office/drawing/2014/main" id="{4D563635-F635-403E-901D-6013EC327EE7}"/>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l="11057" r="11057"/>
          <a:stretch>
            <a:fillRect/>
          </a:stretch>
        </p:blipFill>
        <p:spPr/>
      </p:pic>
      <p:sp>
        <p:nvSpPr>
          <p:cNvPr id="6" name="Text Placeholder 5">
            <a:extLst>
              <a:ext uri="{FF2B5EF4-FFF2-40B4-BE49-F238E27FC236}">
                <a16:creationId xmlns:a16="http://schemas.microsoft.com/office/drawing/2014/main" id="{D20EE9DB-AE99-48F7-B022-440E99D44F62}"/>
              </a:ext>
            </a:extLst>
          </p:cNvPr>
          <p:cNvSpPr>
            <a:spLocks noGrp="1"/>
          </p:cNvSpPr>
          <p:nvPr>
            <p:ph type="body" sz="half" idx="2"/>
          </p:nvPr>
        </p:nvSpPr>
        <p:spPr>
          <a:xfrm>
            <a:off x="8356921" y="381963"/>
            <a:ext cx="3379807" cy="6076709"/>
          </a:xfrm>
        </p:spPr>
        <p:txBody>
          <a:bodyPr>
            <a:noAutofit/>
          </a:bodyPr>
          <a:lstStyle/>
          <a:p>
            <a:pPr algn="ctr"/>
            <a:r>
              <a:rPr lang="en-US" sz="4000" dirty="0"/>
              <a:t>We have  several semester    study abroad programs that help students complete  nearly all requirements!</a:t>
            </a:r>
          </a:p>
        </p:txBody>
      </p:sp>
      <p:pic>
        <p:nvPicPr>
          <p:cNvPr id="8" name="Audio 7">
            <a:hlinkClick r:id="" action="ppaction://media"/>
            <a:extLst>
              <a:ext uri="{FF2B5EF4-FFF2-40B4-BE49-F238E27FC236}">
                <a16:creationId xmlns:a16="http://schemas.microsoft.com/office/drawing/2014/main" id="{D4E0BD3C-A985-44DD-96DE-FBF7C85AC1B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00314103"/>
      </p:ext>
    </p:extLst>
  </p:cSld>
  <p:clrMapOvr>
    <a:masterClrMapping/>
  </p:clrMapOvr>
  <p:transition spd="slow" advTm="2304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AA1A7C-54BD-4AC9-915B-3EA33104AFCE}"/>
              </a:ext>
            </a:extLst>
          </p:cNvPr>
          <p:cNvSpPr>
            <a:spLocks noGrp="1"/>
          </p:cNvSpPr>
          <p:nvPr>
            <p:ph type="title"/>
          </p:nvPr>
        </p:nvSpPr>
        <p:spPr>
          <a:xfrm>
            <a:off x="7747000" y="965200"/>
            <a:ext cx="3454400" cy="4936067"/>
          </a:xfrm>
        </p:spPr>
        <p:txBody>
          <a:bodyPr>
            <a:normAutofit/>
          </a:bodyPr>
          <a:lstStyle/>
          <a:p>
            <a:pPr algn="ctr"/>
            <a:r>
              <a:rPr lang="en-US" dirty="0"/>
              <a:t>How to Apply:</a:t>
            </a:r>
          </a:p>
        </p:txBody>
      </p:sp>
      <p:graphicFrame>
        <p:nvGraphicFramePr>
          <p:cNvPr id="8" name="Content Placeholder 5">
            <a:extLst>
              <a:ext uri="{FF2B5EF4-FFF2-40B4-BE49-F238E27FC236}">
                <a16:creationId xmlns:a16="http://schemas.microsoft.com/office/drawing/2014/main" id="{C9C42977-5DAE-4332-AB73-4535E478DC12}"/>
              </a:ext>
            </a:extLst>
          </p:cNvPr>
          <p:cNvGraphicFramePr>
            <a:graphicFrameLocks noGrp="1"/>
          </p:cNvGraphicFramePr>
          <p:nvPr>
            <p:ph idx="1"/>
            <p:extLst>
              <p:ext uri="{D42A27DB-BD31-4B8C-83A1-F6EECF244321}">
                <p14:modId xmlns:p14="http://schemas.microsoft.com/office/powerpoint/2010/main" val="4264078399"/>
              </p:ext>
            </p:extLst>
          </p:nvPr>
        </p:nvGraphicFramePr>
        <p:xfrm>
          <a:off x="793590" y="800946"/>
          <a:ext cx="6081772" cy="5275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24C20955-8769-495A-931B-D000344519F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74345986"/>
      </p:ext>
    </p:extLst>
  </p:cSld>
  <p:clrMapOvr>
    <a:masterClrMapping/>
  </p:clrMapOvr>
  <p:transition spd="slow" advTm="2980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383A21"/>
      </a:dk2>
      <a:lt2>
        <a:srgbClr val="E2E7E8"/>
      </a:lt2>
      <a:accent1>
        <a:srgbClr val="C1998C"/>
      </a:accent1>
      <a:accent2>
        <a:srgbClr val="B5A17B"/>
      </a:accent2>
      <a:accent3>
        <a:srgbClr val="A3A67E"/>
      </a:accent3>
      <a:accent4>
        <a:srgbClr val="8FAA74"/>
      </a:accent4>
      <a:accent5>
        <a:srgbClr val="85AB82"/>
      </a:accent5>
      <a:accent6>
        <a:srgbClr val="77AF89"/>
      </a:accent6>
      <a:hlink>
        <a:srgbClr val="5C8A99"/>
      </a:hlink>
      <a:folHlink>
        <a:srgbClr val="828282"/>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3C7CFEBCA8B9448906DF9E9B40629E" ma:contentTypeVersion="11" ma:contentTypeDescription="Create a new document." ma:contentTypeScope="" ma:versionID="f37f96cb0361b7833b1becb2fd16f9fe">
  <xsd:schema xmlns:xsd="http://www.w3.org/2001/XMLSchema" xmlns:xs="http://www.w3.org/2001/XMLSchema" xmlns:p="http://schemas.microsoft.com/office/2006/metadata/properties" xmlns:ns3="371b0a9d-3025-4f86-8b90-8d95a529d3b7" xmlns:ns4="549a1770-f286-4f3a-8272-3f70d140071f" targetNamespace="http://schemas.microsoft.com/office/2006/metadata/properties" ma:root="true" ma:fieldsID="cfa5f535d6fb45f9877c34ea2cf31778" ns3:_="" ns4:_="">
    <xsd:import namespace="371b0a9d-3025-4f86-8b90-8d95a529d3b7"/>
    <xsd:import namespace="549a1770-f286-4f3a-8272-3f70d140071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b0a9d-3025-4f86-8b90-8d95a529d3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9a1770-f286-4f3a-8272-3f70d14007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1D04E8-6503-41E3-86FB-70A1B9A61AB3}">
  <ds:schemaRefs>
    <ds:schemaRef ds:uri="http://schemas.microsoft.com/office/2006/metadata/properties"/>
    <ds:schemaRef ds:uri="371b0a9d-3025-4f86-8b90-8d95a529d3b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49a1770-f286-4f3a-8272-3f70d140071f"/>
    <ds:schemaRef ds:uri="http://www.w3.org/XML/1998/namespace"/>
    <ds:schemaRef ds:uri="http://purl.org/dc/dcmitype/"/>
  </ds:schemaRefs>
</ds:datastoreItem>
</file>

<file path=customXml/itemProps2.xml><?xml version="1.0" encoding="utf-8"?>
<ds:datastoreItem xmlns:ds="http://schemas.openxmlformats.org/officeDocument/2006/customXml" ds:itemID="{4EE8B8C4-6124-4E17-B192-56ECA5A47D49}">
  <ds:schemaRefs>
    <ds:schemaRef ds:uri="http://schemas.microsoft.com/sharepoint/v3/contenttype/forms"/>
  </ds:schemaRefs>
</ds:datastoreItem>
</file>

<file path=customXml/itemProps3.xml><?xml version="1.0" encoding="utf-8"?>
<ds:datastoreItem xmlns:ds="http://schemas.openxmlformats.org/officeDocument/2006/customXml" ds:itemID="{E6027EE3-5CCB-41B0-9DC5-15F7ACFC79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b0a9d-3025-4f86-8b90-8d95a529d3b7"/>
    <ds:schemaRef ds:uri="549a1770-f286-4f3a-8272-3f70d1400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417</TotalTime>
  <Words>839</Words>
  <Application>Microsoft Office PowerPoint</Application>
  <PresentationFormat>Widescreen</PresentationFormat>
  <Paragraphs>60</Paragraphs>
  <Slides>10</Slides>
  <Notes>10</Notes>
  <HiddenSlides>0</HiddenSlides>
  <MMClips>10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4" baseType="lpstr">
      <vt:lpstr>Calibri</vt:lpstr>
      <vt:lpstr>Garamond</vt:lpstr>
      <vt:lpstr>SavonVTI</vt:lpstr>
      <vt:lpstr>Document</vt:lpstr>
      <vt:lpstr>International business minor</vt:lpstr>
      <vt:lpstr>Very different from the GBP Minor</vt:lpstr>
      <vt:lpstr>Why should you consider the IB minor?</vt:lpstr>
      <vt:lpstr>Eligibility and Requirements:</vt:lpstr>
      <vt:lpstr>International Experience:</vt:lpstr>
      <vt:lpstr>Two additional  specialty track options:</vt:lpstr>
      <vt:lpstr>Short Programs and Internships</vt:lpstr>
      <vt:lpstr>PowerPoint Presentation</vt:lpstr>
      <vt:lpstr>How to Apply:</vt:lpstr>
      <vt:lpstr>Hang in there, Hokies!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minor</dc:title>
  <dc:creator>Dempsey, Ginger</dc:creator>
  <cp:lastModifiedBy>Dempsey, Ginger</cp:lastModifiedBy>
  <cp:revision>6</cp:revision>
  <dcterms:created xsi:type="dcterms:W3CDTF">2020-04-02T16:56:10Z</dcterms:created>
  <dcterms:modified xsi:type="dcterms:W3CDTF">2020-04-03T19:32:15Z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0x010100E13C7CFEBCA8B9448906DF9E9B40629E</vt:lpwstr>
  </property>
</Properties>
</file>